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60" r:id="rId4"/>
    <p:sldId id="258" r:id="rId5"/>
    <p:sldId id="261" r:id="rId6"/>
    <p:sldId id="263" r:id="rId7"/>
    <p:sldId id="264" r:id="rId8"/>
    <p:sldId id="265" r:id="rId9"/>
    <p:sldId id="266" r:id="rId10"/>
    <p:sldId id="267" r:id="rId11"/>
    <p:sldId id="270" r:id="rId12"/>
    <p:sldId id="268" r:id="rId13"/>
    <p:sldId id="269" r:id="rId14"/>
  </p:sldIdLst>
  <p:sldSz cx="12192000" cy="6858000"/>
  <p:notesSz cx="6858000" cy="9144000"/>
  <p:embeddedFontLst>
    <p:embeddedFont>
      <p:font typeface="Bookman Old Style" panose="02050604050505020204" pitchFamily="18" charset="0"/>
      <p:regular r:id="rId16"/>
      <p:bold r:id="rId17"/>
      <p:italic r:id="rId18"/>
      <p:boldItalic r:id="rId19"/>
    </p:embeddedFont>
    <p:embeddedFont>
      <p:font typeface="Montserrat Medium" panose="020B0604020202020204" charset="0"/>
      <p:regular r:id="rId20"/>
      <p:bold r:id="rId21"/>
      <p:italic r:id="rId22"/>
      <p:boldItalic r:id="rId23"/>
    </p:embeddedFont>
    <p:embeddedFont>
      <p:font typeface="Montserrat ExtraBold" panose="020B0604020202020204" charset="0"/>
      <p:bold r:id="rId24"/>
      <p:boldItalic r:id="rId25"/>
    </p:embeddedFont>
    <p:embeddedFont>
      <p:font typeface="Montserrat" panose="020B0604020202020204" charset="0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04">
          <p15:clr>
            <a:srgbClr val="000000"/>
          </p15:clr>
        </p15:guide>
        <p15:guide id="2" pos="3898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ieVuUKoIMaBzsLGoxgz9/ECBzD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F8600"/>
    <a:srgbClr val="0016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DEFC44-9B4C-478F-A996-37CC3EA341C5}">
  <a:tblStyle styleId="{94DEFC44-9B4C-478F-A996-37CC3EA341C5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08" y="126"/>
      </p:cViewPr>
      <p:guideLst>
        <p:guide orient="horz" pos="2304"/>
        <p:guide pos="389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43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263d0b092c_0_2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3263d0b092c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g3263d0b092c_0_2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263d0b092c_0_2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3263d0b092c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g3263d0b092c_0_2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21df39fd2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g321df39fd2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321df39fd2a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21df39fd2a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321df39fd2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g321df39fd2a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21df39fd2a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g321df39fd2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g321df39fd2a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1"/>
          <p:cNvSpPr txBox="1">
            <a:spLocks noGrp="1"/>
          </p:cNvSpPr>
          <p:nvPr>
            <p:ph type="title"/>
          </p:nvPr>
        </p:nvSpPr>
        <p:spPr>
          <a:xfrm>
            <a:off x="2561000" y="2179233"/>
            <a:ext cx="7070000" cy="14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1"/>
          <p:cNvSpPr txBox="1">
            <a:spLocks noGrp="1"/>
          </p:cNvSpPr>
          <p:nvPr>
            <p:ph type="body" idx="1"/>
          </p:nvPr>
        </p:nvSpPr>
        <p:spPr>
          <a:xfrm>
            <a:off x="3715400" y="4125967"/>
            <a:ext cx="47612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3"/>
          <p:cNvSpPr txBox="1">
            <a:spLocks noGrp="1"/>
          </p:cNvSpPr>
          <p:nvPr>
            <p:ph type="ctrTitle"/>
          </p:nvPr>
        </p:nvSpPr>
        <p:spPr>
          <a:xfrm>
            <a:off x="5714000" y="3777167"/>
            <a:ext cx="4876400" cy="859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6274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43"/>
          <p:cNvSpPr txBox="1">
            <a:spLocks noGrp="1"/>
          </p:cNvSpPr>
          <p:nvPr>
            <p:ph type="subTitle" idx="1"/>
          </p:nvPr>
        </p:nvSpPr>
        <p:spPr>
          <a:xfrm>
            <a:off x="5525400" y="4733133"/>
            <a:ext cx="5253600" cy="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4"/>
          <p:cNvSpPr txBox="1">
            <a:spLocks noGrp="1"/>
          </p:cNvSpPr>
          <p:nvPr>
            <p:ph type="ctrTitle"/>
          </p:nvPr>
        </p:nvSpPr>
        <p:spPr>
          <a:xfrm>
            <a:off x="2467367" y="1543900"/>
            <a:ext cx="7257200" cy="34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44"/>
          <p:cNvSpPr txBox="1">
            <a:spLocks noGrp="1"/>
          </p:cNvSpPr>
          <p:nvPr>
            <p:ph type="subTitle" idx="1"/>
          </p:nvPr>
        </p:nvSpPr>
        <p:spPr>
          <a:xfrm>
            <a:off x="3309200" y="5260800"/>
            <a:ext cx="5573600" cy="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5"/>
          <p:cNvSpPr txBox="1">
            <a:spLocks noGrp="1"/>
          </p:cNvSpPr>
          <p:nvPr>
            <p:ph type="title"/>
          </p:nvPr>
        </p:nvSpPr>
        <p:spPr>
          <a:xfrm>
            <a:off x="2583117" y="3284233"/>
            <a:ext cx="31868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45"/>
          <p:cNvSpPr txBox="1">
            <a:spLocks noGrp="1"/>
          </p:cNvSpPr>
          <p:nvPr>
            <p:ph type="subTitle" idx="1"/>
          </p:nvPr>
        </p:nvSpPr>
        <p:spPr>
          <a:xfrm>
            <a:off x="2583117" y="4197433"/>
            <a:ext cx="31868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45"/>
          <p:cNvSpPr txBox="1">
            <a:spLocks noGrp="1"/>
          </p:cNvSpPr>
          <p:nvPr>
            <p:ph type="title" idx="2"/>
          </p:nvPr>
        </p:nvSpPr>
        <p:spPr>
          <a:xfrm>
            <a:off x="6422084" y="3284233"/>
            <a:ext cx="31868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45"/>
          <p:cNvSpPr txBox="1">
            <a:spLocks noGrp="1"/>
          </p:cNvSpPr>
          <p:nvPr>
            <p:ph type="subTitle" idx="3"/>
          </p:nvPr>
        </p:nvSpPr>
        <p:spPr>
          <a:xfrm>
            <a:off x="6422084" y="4197433"/>
            <a:ext cx="31868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45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6"/>
          <p:cNvSpPr txBox="1">
            <a:spLocks noGrp="1"/>
          </p:cNvSpPr>
          <p:nvPr>
            <p:ph type="title"/>
          </p:nvPr>
        </p:nvSpPr>
        <p:spPr>
          <a:xfrm>
            <a:off x="4717996" y="3690633"/>
            <a:ext cx="2756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6"/>
          <p:cNvSpPr txBox="1">
            <a:spLocks noGrp="1"/>
          </p:cNvSpPr>
          <p:nvPr>
            <p:ph type="subTitle" idx="1"/>
          </p:nvPr>
        </p:nvSpPr>
        <p:spPr>
          <a:xfrm>
            <a:off x="4717996" y="4603833"/>
            <a:ext cx="27560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46"/>
          <p:cNvSpPr txBox="1">
            <a:spLocks noGrp="1"/>
          </p:cNvSpPr>
          <p:nvPr>
            <p:ph type="title" idx="2"/>
          </p:nvPr>
        </p:nvSpPr>
        <p:spPr>
          <a:xfrm>
            <a:off x="8038071" y="3690633"/>
            <a:ext cx="2756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46"/>
          <p:cNvSpPr txBox="1">
            <a:spLocks noGrp="1"/>
          </p:cNvSpPr>
          <p:nvPr>
            <p:ph type="subTitle" idx="3"/>
          </p:nvPr>
        </p:nvSpPr>
        <p:spPr>
          <a:xfrm>
            <a:off x="8038071" y="4603833"/>
            <a:ext cx="27560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46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46"/>
          <p:cNvSpPr txBox="1">
            <a:spLocks noGrp="1"/>
          </p:cNvSpPr>
          <p:nvPr>
            <p:ph type="title" idx="5"/>
          </p:nvPr>
        </p:nvSpPr>
        <p:spPr>
          <a:xfrm>
            <a:off x="1397929" y="3690633"/>
            <a:ext cx="2756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46"/>
          <p:cNvSpPr txBox="1">
            <a:spLocks noGrp="1"/>
          </p:cNvSpPr>
          <p:nvPr>
            <p:ph type="subTitle" idx="6"/>
          </p:nvPr>
        </p:nvSpPr>
        <p:spPr>
          <a:xfrm>
            <a:off x="1397929" y="4603833"/>
            <a:ext cx="27560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1_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7"/>
          <p:cNvSpPr txBox="1">
            <a:spLocks noGrp="1"/>
          </p:cNvSpPr>
          <p:nvPr>
            <p:ph type="ctrTitle"/>
          </p:nvPr>
        </p:nvSpPr>
        <p:spPr>
          <a:xfrm>
            <a:off x="1698000" y="1825333"/>
            <a:ext cx="8796000" cy="28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47"/>
          <p:cNvSpPr txBox="1">
            <a:spLocks noGrp="1"/>
          </p:cNvSpPr>
          <p:nvPr>
            <p:ph type="subTitle" idx="1"/>
          </p:nvPr>
        </p:nvSpPr>
        <p:spPr>
          <a:xfrm>
            <a:off x="3309200" y="3359367"/>
            <a:ext cx="5573600" cy="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8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2"/>
          <p:cNvSpPr txBox="1">
            <a:spLocks noGrp="1"/>
          </p:cNvSpPr>
          <p:nvPr>
            <p:ph type="body" idx="1"/>
          </p:nvPr>
        </p:nvSpPr>
        <p:spPr>
          <a:xfrm>
            <a:off x="1251333" y="1661367"/>
            <a:ext cx="9562800" cy="40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Title + Two Lis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2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6196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52"/>
          <p:cNvSpPr txBox="1">
            <a:spLocks noGrp="1"/>
          </p:cNvSpPr>
          <p:nvPr>
            <p:ph type="body" idx="1"/>
          </p:nvPr>
        </p:nvSpPr>
        <p:spPr>
          <a:xfrm>
            <a:off x="1422988" y="3535700"/>
            <a:ext cx="4345200" cy="2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52"/>
          <p:cNvSpPr txBox="1">
            <a:spLocks noGrp="1"/>
          </p:cNvSpPr>
          <p:nvPr>
            <p:ph type="body" idx="2"/>
          </p:nvPr>
        </p:nvSpPr>
        <p:spPr>
          <a:xfrm>
            <a:off x="6231803" y="3535700"/>
            <a:ext cx="4345200" cy="2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52"/>
          <p:cNvSpPr txBox="1">
            <a:spLocks noGrp="1"/>
          </p:cNvSpPr>
          <p:nvPr>
            <p:ph type="title" idx="3"/>
          </p:nvPr>
        </p:nvSpPr>
        <p:spPr>
          <a:xfrm>
            <a:off x="1617999" y="2606833"/>
            <a:ext cx="43452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52"/>
          <p:cNvSpPr txBox="1">
            <a:spLocks noGrp="1"/>
          </p:cNvSpPr>
          <p:nvPr>
            <p:ph type="title" idx="4"/>
          </p:nvPr>
        </p:nvSpPr>
        <p:spPr>
          <a:xfrm>
            <a:off x="6426799" y="2606833"/>
            <a:ext cx="43452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53"/>
          <p:cNvSpPr txBox="1">
            <a:spLocks noGrp="1"/>
          </p:cNvSpPr>
          <p:nvPr>
            <p:ph type="title" idx="2"/>
          </p:nvPr>
        </p:nvSpPr>
        <p:spPr>
          <a:xfrm>
            <a:off x="1197848" y="4070167"/>
            <a:ext cx="22288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53"/>
          <p:cNvSpPr txBox="1">
            <a:spLocks noGrp="1"/>
          </p:cNvSpPr>
          <p:nvPr>
            <p:ph type="subTitle" idx="1"/>
          </p:nvPr>
        </p:nvSpPr>
        <p:spPr>
          <a:xfrm>
            <a:off x="1197852" y="4745116"/>
            <a:ext cx="22288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53"/>
          <p:cNvSpPr txBox="1">
            <a:spLocks noGrp="1"/>
          </p:cNvSpPr>
          <p:nvPr>
            <p:ph type="title" idx="3"/>
          </p:nvPr>
        </p:nvSpPr>
        <p:spPr>
          <a:xfrm>
            <a:off x="3720348" y="4070167"/>
            <a:ext cx="22288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53"/>
          <p:cNvSpPr txBox="1">
            <a:spLocks noGrp="1"/>
          </p:cNvSpPr>
          <p:nvPr>
            <p:ph type="subTitle" idx="4"/>
          </p:nvPr>
        </p:nvSpPr>
        <p:spPr>
          <a:xfrm>
            <a:off x="3720352" y="4745116"/>
            <a:ext cx="22288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53"/>
          <p:cNvSpPr txBox="1">
            <a:spLocks noGrp="1"/>
          </p:cNvSpPr>
          <p:nvPr>
            <p:ph type="title" idx="5"/>
          </p:nvPr>
        </p:nvSpPr>
        <p:spPr>
          <a:xfrm>
            <a:off x="6242848" y="4070167"/>
            <a:ext cx="22288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53"/>
          <p:cNvSpPr txBox="1">
            <a:spLocks noGrp="1"/>
          </p:cNvSpPr>
          <p:nvPr>
            <p:ph type="subTitle" idx="6"/>
          </p:nvPr>
        </p:nvSpPr>
        <p:spPr>
          <a:xfrm>
            <a:off x="6242852" y="4745116"/>
            <a:ext cx="22288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53"/>
          <p:cNvSpPr txBox="1">
            <a:spLocks noGrp="1"/>
          </p:cNvSpPr>
          <p:nvPr>
            <p:ph type="title" idx="7"/>
          </p:nvPr>
        </p:nvSpPr>
        <p:spPr>
          <a:xfrm>
            <a:off x="8765348" y="4070167"/>
            <a:ext cx="22288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53"/>
          <p:cNvSpPr txBox="1">
            <a:spLocks noGrp="1"/>
          </p:cNvSpPr>
          <p:nvPr>
            <p:ph type="subTitle" idx="8"/>
          </p:nvPr>
        </p:nvSpPr>
        <p:spPr>
          <a:xfrm>
            <a:off x="8765352" y="4745116"/>
            <a:ext cx="22288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Three 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4"/>
          <p:cNvSpPr txBox="1">
            <a:spLocks noGrp="1"/>
          </p:cNvSpPr>
          <p:nvPr>
            <p:ph type="title"/>
          </p:nvPr>
        </p:nvSpPr>
        <p:spPr>
          <a:xfrm>
            <a:off x="6662400" y="882457"/>
            <a:ext cx="4212400" cy="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54"/>
          <p:cNvSpPr txBox="1">
            <a:spLocks noGrp="1"/>
          </p:cNvSpPr>
          <p:nvPr>
            <p:ph type="subTitle" idx="1"/>
          </p:nvPr>
        </p:nvSpPr>
        <p:spPr>
          <a:xfrm>
            <a:off x="6548000" y="1687800"/>
            <a:ext cx="4441200" cy="5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54"/>
          <p:cNvSpPr txBox="1">
            <a:spLocks noGrp="1"/>
          </p:cNvSpPr>
          <p:nvPr>
            <p:ph type="title" idx="2"/>
          </p:nvPr>
        </p:nvSpPr>
        <p:spPr>
          <a:xfrm>
            <a:off x="6662400" y="2798924"/>
            <a:ext cx="4212400" cy="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54"/>
          <p:cNvSpPr txBox="1">
            <a:spLocks noGrp="1"/>
          </p:cNvSpPr>
          <p:nvPr>
            <p:ph type="subTitle" idx="3"/>
          </p:nvPr>
        </p:nvSpPr>
        <p:spPr>
          <a:xfrm>
            <a:off x="6548000" y="3604267"/>
            <a:ext cx="4441200" cy="5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54"/>
          <p:cNvSpPr txBox="1">
            <a:spLocks noGrp="1"/>
          </p:cNvSpPr>
          <p:nvPr>
            <p:ph type="title" idx="4"/>
          </p:nvPr>
        </p:nvSpPr>
        <p:spPr>
          <a:xfrm>
            <a:off x="6662400" y="4715391"/>
            <a:ext cx="4212400" cy="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54"/>
          <p:cNvSpPr txBox="1">
            <a:spLocks noGrp="1"/>
          </p:cNvSpPr>
          <p:nvPr>
            <p:ph type="subTitle" idx="5"/>
          </p:nvPr>
        </p:nvSpPr>
        <p:spPr>
          <a:xfrm>
            <a:off x="6548000" y="5520733"/>
            <a:ext cx="4441200" cy="5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Title + Six Columns 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5"/>
          <p:cNvSpPr txBox="1">
            <a:spLocks noGrp="1"/>
          </p:cNvSpPr>
          <p:nvPr>
            <p:ph type="title"/>
          </p:nvPr>
        </p:nvSpPr>
        <p:spPr>
          <a:xfrm>
            <a:off x="4717996" y="2424721"/>
            <a:ext cx="2756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55"/>
          <p:cNvSpPr txBox="1">
            <a:spLocks noGrp="1"/>
          </p:cNvSpPr>
          <p:nvPr>
            <p:ph type="subTitle" idx="1"/>
          </p:nvPr>
        </p:nvSpPr>
        <p:spPr>
          <a:xfrm>
            <a:off x="4717997" y="3099687"/>
            <a:ext cx="27560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55"/>
          <p:cNvSpPr txBox="1">
            <a:spLocks noGrp="1"/>
          </p:cNvSpPr>
          <p:nvPr>
            <p:ph type="title" idx="2"/>
          </p:nvPr>
        </p:nvSpPr>
        <p:spPr>
          <a:xfrm>
            <a:off x="8038071" y="2424721"/>
            <a:ext cx="2756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55"/>
          <p:cNvSpPr txBox="1">
            <a:spLocks noGrp="1"/>
          </p:cNvSpPr>
          <p:nvPr>
            <p:ph type="subTitle" idx="3"/>
          </p:nvPr>
        </p:nvSpPr>
        <p:spPr>
          <a:xfrm>
            <a:off x="8038069" y="3099687"/>
            <a:ext cx="27560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55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55"/>
          <p:cNvSpPr txBox="1">
            <a:spLocks noGrp="1"/>
          </p:cNvSpPr>
          <p:nvPr>
            <p:ph type="title" idx="5"/>
          </p:nvPr>
        </p:nvSpPr>
        <p:spPr>
          <a:xfrm>
            <a:off x="1397929" y="2424721"/>
            <a:ext cx="2756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55"/>
          <p:cNvSpPr txBox="1">
            <a:spLocks noGrp="1"/>
          </p:cNvSpPr>
          <p:nvPr>
            <p:ph type="subTitle" idx="6"/>
          </p:nvPr>
        </p:nvSpPr>
        <p:spPr>
          <a:xfrm>
            <a:off x="1397933" y="3099687"/>
            <a:ext cx="27560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55"/>
          <p:cNvSpPr txBox="1">
            <a:spLocks noGrp="1"/>
          </p:cNvSpPr>
          <p:nvPr>
            <p:ph type="title" idx="7"/>
          </p:nvPr>
        </p:nvSpPr>
        <p:spPr>
          <a:xfrm>
            <a:off x="4717996" y="4433380"/>
            <a:ext cx="2756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55"/>
          <p:cNvSpPr txBox="1">
            <a:spLocks noGrp="1"/>
          </p:cNvSpPr>
          <p:nvPr>
            <p:ph type="subTitle" idx="8"/>
          </p:nvPr>
        </p:nvSpPr>
        <p:spPr>
          <a:xfrm>
            <a:off x="4717997" y="5108345"/>
            <a:ext cx="27560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55"/>
          <p:cNvSpPr txBox="1">
            <a:spLocks noGrp="1"/>
          </p:cNvSpPr>
          <p:nvPr>
            <p:ph type="title" idx="9"/>
          </p:nvPr>
        </p:nvSpPr>
        <p:spPr>
          <a:xfrm>
            <a:off x="8038071" y="4433380"/>
            <a:ext cx="2756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55"/>
          <p:cNvSpPr txBox="1">
            <a:spLocks noGrp="1"/>
          </p:cNvSpPr>
          <p:nvPr>
            <p:ph type="subTitle" idx="13"/>
          </p:nvPr>
        </p:nvSpPr>
        <p:spPr>
          <a:xfrm>
            <a:off x="8038069" y="5108345"/>
            <a:ext cx="27560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55"/>
          <p:cNvSpPr txBox="1">
            <a:spLocks noGrp="1"/>
          </p:cNvSpPr>
          <p:nvPr>
            <p:ph type="title" idx="14"/>
          </p:nvPr>
        </p:nvSpPr>
        <p:spPr>
          <a:xfrm>
            <a:off x="1397929" y="4433380"/>
            <a:ext cx="2756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55"/>
          <p:cNvSpPr txBox="1">
            <a:spLocks noGrp="1"/>
          </p:cNvSpPr>
          <p:nvPr>
            <p:ph type="subTitle" idx="15"/>
          </p:nvPr>
        </p:nvSpPr>
        <p:spPr>
          <a:xfrm>
            <a:off x="1397933" y="5108345"/>
            <a:ext cx="27560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 + Four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6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7248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56"/>
          <p:cNvSpPr txBox="1">
            <a:spLocks noGrp="1"/>
          </p:cNvSpPr>
          <p:nvPr>
            <p:ph type="title" idx="2"/>
          </p:nvPr>
        </p:nvSpPr>
        <p:spPr>
          <a:xfrm>
            <a:off x="1784317" y="3146433"/>
            <a:ext cx="3636800" cy="5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56"/>
          <p:cNvSpPr txBox="1">
            <a:spLocks noGrp="1"/>
          </p:cNvSpPr>
          <p:nvPr>
            <p:ph type="subTitle" idx="1"/>
          </p:nvPr>
        </p:nvSpPr>
        <p:spPr>
          <a:xfrm>
            <a:off x="1784317" y="2284068"/>
            <a:ext cx="3636800" cy="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56"/>
          <p:cNvSpPr txBox="1">
            <a:spLocks noGrp="1"/>
          </p:cNvSpPr>
          <p:nvPr>
            <p:ph type="title" idx="3"/>
          </p:nvPr>
        </p:nvSpPr>
        <p:spPr>
          <a:xfrm>
            <a:off x="1784317" y="5318600"/>
            <a:ext cx="3636800" cy="5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56"/>
          <p:cNvSpPr txBox="1">
            <a:spLocks noGrp="1"/>
          </p:cNvSpPr>
          <p:nvPr>
            <p:ph type="subTitle" idx="4"/>
          </p:nvPr>
        </p:nvSpPr>
        <p:spPr>
          <a:xfrm>
            <a:off x="1784317" y="4456235"/>
            <a:ext cx="3636800" cy="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56"/>
          <p:cNvSpPr txBox="1">
            <a:spLocks noGrp="1"/>
          </p:cNvSpPr>
          <p:nvPr>
            <p:ph type="title" idx="5"/>
          </p:nvPr>
        </p:nvSpPr>
        <p:spPr>
          <a:xfrm>
            <a:off x="6770884" y="3146433"/>
            <a:ext cx="3636800" cy="5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56"/>
          <p:cNvSpPr txBox="1">
            <a:spLocks noGrp="1"/>
          </p:cNvSpPr>
          <p:nvPr>
            <p:ph type="subTitle" idx="6"/>
          </p:nvPr>
        </p:nvSpPr>
        <p:spPr>
          <a:xfrm>
            <a:off x="6770884" y="2284068"/>
            <a:ext cx="3636800" cy="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56"/>
          <p:cNvSpPr txBox="1">
            <a:spLocks noGrp="1"/>
          </p:cNvSpPr>
          <p:nvPr>
            <p:ph type="title" idx="7"/>
          </p:nvPr>
        </p:nvSpPr>
        <p:spPr>
          <a:xfrm>
            <a:off x="6770884" y="5318600"/>
            <a:ext cx="3636800" cy="5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56"/>
          <p:cNvSpPr txBox="1">
            <a:spLocks noGrp="1"/>
          </p:cNvSpPr>
          <p:nvPr>
            <p:ph type="subTitle" idx="8"/>
          </p:nvPr>
        </p:nvSpPr>
        <p:spPr>
          <a:xfrm>
            <a:off x="6770884" y="4456235"/>
            <a:ext cx="3636800" cy="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7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57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8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58"/>
          <p:cNvSpPr txBox="1">
            <a:spLocks noGrp="1"/>
          </p:cNvSpPr>
          <p:nvPr>
            <p:ph type="subTitle" idx="1"/>
          </p:nvPr>
        </p:nvSpPr>
        <p:spPr>
          <a:xfrm>
            <a:off x="1251333" y="3247900"/>
            <a:ext cx="3408400" cy="2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59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One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0"/>
          <p:cNvSpPr txBox="1">
            <a:spLocks noGrp="1"/>
          </p:cNvSpPr>
          <p:nvPr>
            <p:ph type="title"/>
          </p:nvPr>
        </p:nvSpPr>
        <p:spPr>
          <a:xfrm>
            <a:off x="2750400" y="3256067"/>
            <a:ext cx="6691200" cy="7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60"/>
          <p:cNvSpPr txBox="1">
            <a:spLocks noGrp="1"/>
          </p:cNvSpPr>
          <p:nvPr>
            <p:ph type="subTitle" idx="1"/>
          </p:nvPr>
        </p:nvSpPr>
        <p:spPr>
          <a:xfrm>
            <a:off x="3862000" y="4521767"/>
            <a:ext cx="4468000" cy="15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4"/>
          <p:cNvSpPr txBox="1">
            <a:spLocks noGrp="1"/>
          </p:cNvSpPr>
          <p:nvPr>
            <p:ph type="title"/>
          </p:nvPr>
        </p:nvSpPr>
        <p:spPr>
          <a:xfrm>
            <a:off x="5016893" y="4237000"/>
            <a:ext cx="4091600" cy="7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4"/>
          <p:cNvSpPr txBox="1">
            <a:spLocks noGrp="1"/>
          </p:cNvSpPr>
          <p:nvPr>
            <p:ph type="title" idx="2"/>
          </p:nvPr>
        </p:nvSpPr>
        <p:spPr>
          <a:xfrm>
            <a:off x="1397693" y="4383333"/>
            <a:ext cx="3217200" cy="1242000"/>
          </a:xfrm>
          <a:prstGeom prst="rect">
            <a:avLst/>
          </a:prstGeom>
          <a:noFill/>
          <a:ln>
            <a:noFill/>
          </a:ln>
          <a:effectLst>
            <a:outerShdw blurRad="114300" dist="28575" dir="6360000" algn="bl" rotWithShape="0">
              <a:schemeClr val="accent1">
                <a:alpha val="48235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4"/>
          <p:cNvSpPr txBox="1">
            <a:spLocks noGrp="1"/>
          </p:cNvSpPr>
          <p:nvPr>
            <p:ph type="subTitle" idx="1"/>
          </p:nvPr>
        </p:nvSpPr>
        <p:spPr>
          <a:xfrm>
            <a:off x="5016893" y="4960867"/>
            <a:ext cx="4091600" cy="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1"/>
          <p:cNvSpPr txBox="1">
            <a:spLocks noGrp="1"/>
          </p:cNvSpPr>
          <p:nvPr>
            <p:ph type="title"/>
          </p:nvPr>
        </p:nvSpPr>
        <p:spPr>
          <a:xfrm>
            <a:off x="1233160" y="1013833"/>
            <a:ext cx="4091600" cy="7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61"/>
          <p:cNvSpPr txBox="1">
            <a:spLocks noGrp="1"/>
          </p:cNvSpPr>
          <p:nvPr>
            <p:ph type="subTitle" idx="1"/>
          </p:nvPr>
        </p:nvSpPr>
        <p:spPr>
          <a:xfrm>
            <a:off x="1233167" y="2245700"/>
            <a:ext cx="4407200" cy="1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61"/>
          <p:cNvSpPr txBox="1"/>
          <p:nvPr/>
        </p:nvSpPr>
        <p:spPr>
          <a:xfrm>
            <a:off x="1233167" y="4760000"/>
            <a:ext cx="44072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 Medium"/>
              <a:buNone/>
            </a:pPr>
            <a:r>
              <a:rPr lang="en-US" sz="10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-US" sz="1000" b="0" i="0" u="none" strike="noStrike" cap="non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-US" sz="10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-US" sz="1000" b="0" i="0" u="none" strike="noStrike" cap="non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-US" sz="10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-US" sz="1000" b="0" i="0" u="none" strike="noStrike" cap="non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-US" sz="10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 b="0" i="0" u="none" strike="noStrike" cap="non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Title + Bullet point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2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62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 + lis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63"/>
          <p:cNvSpPr txBox="1">
            <a:spLocks noGrp="1"/>
          </p:cNvSpPr>
          <p:nvPr>
            <p:ph type="body" idx="1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6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6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4249200" cy="3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6"/>
          <p:cNvSpPr txBox="1">
            <a:spLocks noGrp="1"/>
          </p:cNvSpPr>
          <p:nvPr>
            <p:ph type="body" idx="2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7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8"/>
          <p:cNvSpPr txBox="1">
            <a:spLocks noGrp="1"/>
          </p:cNvSpPr>
          <p:nvPr>
            <p:ph type="title"/>
          </p:nvPr>
        </p:nvSpPr>
        <p:spPr>
          <a:xfrm>
            <a:off x="7116233" y="1729500"/>
            <a:ext cx="3783200" cy="1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38"/>
          <p:cNvSpPr txBox="1">
            <a:spLocks noGrp="1"/>
          </p:cNvSpPr>
          <p:nvPr>
            <p:ph type="body" idx="1"/>
          </p:nvPr>
        </p:nvSpPr>
        <p:spPr>
          <a:xfrm>
            <a:off x="7116233" y="3458500"/>
            <a:ext cx="3783200" cy="1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9"/>
          <p:cNvSpPr txBox="1">
            <a:spLocks noGrp="1"/>
          </p:cNvSpPr>
          <p:nvPr>
            <p:ph type="title"/>
          </p:nvPr>
        </p:nvSpPr>
        <p:spPr>
          <a:xfrm>
            <a:off x="1239303" y="581577"/>
            <a:ext cx="3662000" cy="5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39" name="Google Shape;39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4371901" y="552069"/>
            <a:ext cx="10168735" cy="3845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 flipH="1">
            <a:off x="6429886" y="-469213"/>
            <a:ext cx="12413063" cy="46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0"/>
          <p:cNvSpPr txBox="1">
            <a:spLocks noGrp="1"/>
          </p:cNvSpPr>
          <p:nvPr>
            <p:ph type="subTitle" idx="1"/>
          </p:nvPr>
        </p:nvSpPr>
        <p:spPr>
          <a:xfrm>
            <a:off x="1251333" y="2359433"/>
            <a:ext cx="38288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" name="Google Shape;43;p40"/>
          <p:cNvSpPr txBox="1">
            <a:spLocks noGrp="1"/>
          </p:cNvSpPr>
          <p:nvPr>
            <p:ph type="body" idx="2"/>
          </p:nvPr>
        </p:nvSpPr>
        <p:spPr>
          <a:xfrm>
            <a:off x="6271167" y="1212800"/>
            <a:ext cx="4625200" cy="4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4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42984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" name="Google Shape;11;p3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"/>
          <p:cNvSpPr/>
          <p:nvPr/>
        </p:nvSpPr>
        <p:spPr>
          <a:xfrm>
            <a:off x="3862504" y="836678"/>
            <a:ext cx="4651117" cy="668018"/>
          </a:xfrm>
          <a:prstGeom prst="roundRect">
            <a:avLst>
              <a:gd name="adj" fmla="val 50000"/>
            </a:avLst>
          </a:prstGeom>
          <a:solidFill>
            <a:schemeClr val="bg1">
              <a:alpha val="56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"/>
          <p:cNvSpPr txBox="1"/>
          <p:nvPr/>
        </p:nvSpPr>
        <p:spPr>
          <a:xfrm>
            <a:off x="2296358" y="1845624"/>
            <a:ext cx="7599285" cy="644700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48235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EF8600"/>
                </a:solidFill>
                <a:latin typeface="Arial"/>
                <a:ea typeface="Arial"/>
                <a:cs typeface="Arial"/>
                <a:sym typeface="Arial"/>
              </a:rPr>
              <a:t>BÁO CÁO </a:t>
            </a:r>
            <a:r>
              <a:rPr lang="en-US" sz="2800" b="1" dirty="0" smtClean="0">
                <a:solidFill>
                  <a:srgbClr val="EF8600"/>
                </a:solidFill>
              </a:rPr>
              <a:t>ĐỒ ÁN TỐT NGHIỆP</a:t>
            </a:r>
            <a:endParaRPr sz="2800" b="1" i="0" u="none" strike="noStrike" cap="none" dirty="0">
              <a:solidFill>
                <a:srgbClr val="EF8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"/>
          <p:cNvSpPr txBox="1"/>
          <p:nvPr/>
        </p:nvSpPr>
        <p:spPr>
          <a:xfrm>
            <a:off x="1741395" y="2579432"/>
            <a:ext cx="8579700" cy="1846391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4823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ĐỀ TÀI</a:t>
            </a:r>
            <a:r>
              <a:rPr lang="en-US" sz="28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THIẾT KẾ VÀ XÂY DỰNG WEBSITE TỔNG HỢP TIN TỨC SỬ DỤNG WORDPRESS</a:t>
            </a:r>
            <a:endParaRPr sz="2800" b="1" dirty="0">
              <a:solidFill>
                <a:schemeClr val="lt1"/>
              </a:solidFill>
            </a:endParaRPr>
          </a:p>
        </p:txBody>
      </p:sp>
      <p:cxnSp>
        <p:nvCxnSpPr>
          <p:cNvPr id="156" name="Google Shape;156;p1"/>
          <p:cNvCxnSpPr/>
          <p:nvPr/>
        </p:nvCxnSpPr>
        <p:spPr>
          <a:xfrm>
            <a:off x="4714499" y="2490324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8235"/>
              </a:srgbClr>
            </a:outerShdw>
          </a:effectLst>
        </p:spPr>
      </p:cxnSp>
      <p:sp>
        <p:nvSpPr>
          <p:cNvPr id="157" name="Google Shape;157;p1"/>
          <p:cNvSpPr txBox="1"/>
          <p:nvPr/>
        </p:nvSpPr>
        <p:spPr>
          <a:xfrm>
            <a:off x="1763697" y="179233"/>
            <a:ext cx="8433786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ĐẠI </a:t>
            </a:r>
            <a:r>
              <a:rPr lang="en-US" sz="1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HỌC CÔNG NGHIỆP HÀ </a:t>
            </a:r>
            <a:r>
              <a:rPr lang="en-US" sz="1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NỘI</a:t>
            </a:r>
          </a:p>
          <a:p>
            <a: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dirty="0" smtClean="0">
                <a:solidFill>
                  <a:schemeClr val="lt1"/>
                </a:solidFill>
              </a:rPr>
              <a:t>TRƯỜNG CÔNG NGHỆ THÔNG TIN VÀ TRUYỀN THÔNG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"/>
          <p:cNvSpPr txBox="1"/>
          <p:nvPr/>
        </p:nvSpPr>
        <p:spPr>
          <a:xfrm>
            <a:off x="4022725" y="4465955"/>
            <a:ext cx="5151120" cy="1777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</a:rPr>
              <a:t>C</a:t>
            </a:r>
            <a:r>
              <a:rPr lang="en-US" sz="1800" dirty="0" smtClean="0">
                <a:solidFill>
                  <a:schemeClr val="lt1"/>
                </a:solidFill>
              </a:rPr>
              <a:t>B</a:t>
            </a:r>
            <a:r>
              <a:rPr lang="en-US" sz="18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HD		: TS. </a:t>
            </a:r>
            <a:r>
              <a:rPr lang="en-US" sz="1800" b="0" i="0" u="none" strike="noStrike" cap="none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Lê</a:t>
            </a:r>
            <a:r>
              <a:rPr lang="en-US" sz="18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Thị</a:t>
            </a:r>
            <a:r>
              <a:rPr lang="en-US" sz="18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Anh</a:t>
            </a:r>
            <a:endParaRPr lang="en-US" sz="1800" b="0" i="0" u="none" strike="noStrike" cap="none" dirty="0" smtClean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dirty="0" err="1" smtClean="0">
                <a:solidFill>
                  <a:schemeClr val="lt1"/>
                </a:solidFill>
              </a:rPr>
              <a:t>Sinh</a:t>
            </a:r>
            <a:r>
              <a:rPr lang="en-US" sz="1800" dirty="0" smtClean="0">
                <a:solidFill>
                  <a:schemeClr val="lt1"/>
                </a:solidFill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</a:rPr>
              <a:t>viên</a:t>
            </a:r>
            <a:r>
              <a:rPr lang="en-US" sz="1800" dirty="0" smtClean="0">
                <a:solidFill>
                  <a:schemeClr val="lt1"/>
                </a:solidFill>
              </a:rPr>
              <a:t>	: </a:t>
            </a:r>
            <a:r>
              <a:rPr lang="en-US" sz="1800" dirty="0" err="1" smtClean="0">
                <a:solidFill>
                  <a:schemeClr val="lt1"/>
                </a:solidFill>
              </a:rPr>
              <a:t>Ninh</a:t>
            </a:r>
            <a:r>
              <a:rPr lang="en-US" sz="1800" dirty="0" smtClean="0">
                <a:solidFill>
                  <a:schemeClr val="lt1"/>
                </a:solidFill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</a:rPr>
              <a:t>Thái</a:t>
            </a:r>
            <a:r>
              <a:rPr lang="en-US" sz="1800" dirty="0" smtClean="0">
                <a:solidFill>
                  <a:schemeClr val="lt1"/>
                </a:solidFill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</a:rPr>
              <a:t>Lâm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b="0" i="0" u="none" strike="noStrike" cap="none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Lớp</a:t>
            </a:r>
            <a:r>
              <a:rPr lang="en-US" sz="1800" dirty="0">
                <a:solidFill>
                  <a:schemeClr val="lt1"/>
                </a:solidFill>
              </a:rPr>
              <a:t>	</a:t>
            </a:r>
            <a:r>
              <a:rPr lang="en-US" sz="1800" dirty="0" smtClean="0">
                <a:solidFill>
                  <a:schemeClr val="lt1"/>
                </a:solidFill>
              </a:rPr>
              <a:t>	: 2021DHCNTT05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dirty="0" err="1" smtClean="0">
                <a:solidFill>
                  <a:schemeClr val="lt1"/>
                </a:solidFill>
              </a:rPr>
              <a:t>Mã</a:t>
            </a:r>
            <a:r>
              <a:rPr lang="en-US" sz="1800" dirty="0" smtClean="0">
                <a:solidFill>
                  <a:schemeClr val="lt1"/>
                </a:solidFill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</a:rPr>
              <a:t>sinh</a:t>
            </a:r>
            <a:r>
              <a:rPr lang="en-US" sz="1800" dirty="0" smtClean="0">
                <a:solidFill>
                  <a:schemeClr val="lt1"/>
                </a:solidFill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</a:rPr>
              <a:t>viên</a:t>
            </a:r>
            <a:r>
              <a:rPr lang="en-US" sz="1800" dirty="0">
                <a:solidFill>
                  <a:schemeClr val="lt1"/>
                </a:solidFill>
              </a:rPr>
              <a:t>	</a:t>
            </a:r>
            <a:r>
              <a:rPr lang="en-US" sz="1800" dirty="0" smtClean="0">
                <a:solidFill>
                  <a:schemeClr val="lt1"/>
                </a:solidFill>
              </a:rPr>
              <a:t>:</a:t>
            </a:r>
            <a:r>
              <a:rPr lang="en-US" sz="1800" dirty="0">
                <a:solidFill>
                  <a:schemeClr val="lt1"/>
                </a:solidFill>
              </a:rPr>
              <a:t> </a:t>
            </a:r>
            <a:r>
              <a:rPr lang="en-US" sz="1800" dirty="0" smtClean="0">
                <a:solidFill>
                  <a:schemeClr val="lt1"/>
                </a:solidFill>
              </a:rPr>
              <a:t>2021605404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41" y="836677"/>
            <a:ext cx="3602744" cy="6187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263d0b092c_0_256"/>
          <p:cNvSpPr txBox="1"/>
          <p:nvPr/>
        </p:nvSpPr>
        <p:spPr>
          <a:xfrm>
            <a:off x="10448829" y="6308742"/>
            <a:ext cx="122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000" b="1" dirty="0" smtClean="0">
                <a:solidFill>
                  <a:schemeClr val="lt1"/>
                </a:solidFill>
              </a:rPr>
              <a:t>0</a:t>
            </a:r>
            <a:r>
              <a:rPr lang="en-US" sz="2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/13</a:t>
            </a:r>
            <a:endParaRPr sz="1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209;p6"/>
          <p:cNvSpPr txBox="1"/>
          <p:nvPr/>
        </p:nvSpPr>
        <p:spPr>
          <a:xfrm>
            <a:off x="516614" y="452112"/>
            <a:ext cx="2282342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solidFill>
                  <a:srgbClr val="EF8600"/>
                </a:solidFill>
              </a:rPr>
              <a:t>ĐĂNG KÝ</a:t>
            </a:r>
            <a:endParaRPr sz="3600" dirty="0">
              <a:solidFill>
                <a:srgbClr val="EF86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211" y="1329252"/>
            <a:ext cx="4274077" cy="4122886"/>
          </a:xfrm>
          <a:prstGeom prst="rect">
            <a:avLst/>
          </a:prstGeom>
        </p:spPr>
      </p:pic>
      <p:sp>
        <p:nvSpPr>
          <p:cNvPr id="3" name="Isosceles Triangle 2"/>
          <p:cNvSpPr/>
          <p:nvPr/>
        </p:nvSpPr>
        <p:spPr>
          <a:xfrm rot="-5400000">
            <a:off x="5674611" y="3307636"/>
            <a:ext cx="312098" cy="16611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17048" y="2975195"/>
            <a:ext cx="4293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Cho </a:t>
            </a:r>
            <a:r>
              <a:rPr lang="en-US" sz="2400" dirty="0" err="1" smtClean="0">
                <a:solidFill>
                  <a:schemeClr val="bg1"/>
                </a:solidFill>
              </a:rPr>
              <a:t>phép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người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dùng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đăng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ký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tài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khoản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trên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hệ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thống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Google Shape;209;p6"/>
          <p:cNvSpPr txBox="1"/>
          <p:nvPr/>
        </p:nvSpPr>
        <p:spPr>
          <a:xfrm>
            <a:off x="516614" y="453657"/>
            <a:ext cx="2966284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solidFill>
                  <a:srgbClr val="EF8600"/>
                </a:solidFill>
              </a:rPr>
              <a:t>ĐĂNG NHẬP</a:t>
            </a:r>
            <a:endParaRPr sz="3600" dirty="0">
              <a:solidFill>
                <a:srgbClr val="EF86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211" y="2005667"/>
            <a:ext cx="4274077" cy="2773146"/>
          </a:xfrm>
          <a:prstGeom prst="rect">
            <a:avLst/>
          </a:prstGeom>
        </p:spPr>
      </p:pic>
      <p:sp>
        <p:nvSpPr>
          <p:cNvPr id="13" name="Isosceles Triangle 12"/>
          <p:cNvSpPr/>
          <p:nvPr/>
        </p:nvSpPr>
        <p:spPr>
          <a:xfrm rot="-5400000">
            <a:off x="5674612" y="3307634"/>
            <a:ext cx="312098" cy="16611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117048" y="2976740"/>
            <a:ext cx="4293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Cho </a:t>
            </a:r>
            <a:r>
              <a:rPr lang="en-US" sz="2400" dirty="0" err="1" smtClean="0">
                <a:solidFill>
                  <a:schemeClr val="bg1"/>
                </a:solidFill>
              </a:rPr>
              <a:t>phép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người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dùng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đăng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nhập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vào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hệ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thống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6" name="Google Shape;209;p6"/>
          <p:cNvSpPr txBox="1"/>
          <p:nvPr/>
        </p:nvSpPr>
        <p:spPr>
          <a:xfrm>
            <a:off x="516614" y="452112"/>
            <a:ext cx="2966284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solidFill>
                  <a:srgbClr val="EF8600"/>
                </a:solidFill>
              </a:rPr>
              <a:t>TRANG CHỦ</a:t>
            </a:r>
            <a:endParaRPr sz="3600" dirty="0">
              <a:solidFill>
                <a:srgbClr val="EF8600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211" y="2102457"/>
            <a:ext cx="4274077" cy="2576476"/>
          </a:xfrm>
          <a:prstGeom prst="rect">
            <a:avLst/>
          </a:prstGeom>
        </p:spPr>
      </p:pic>
      <p:sp>
        <p:nvSpPr>
          <p:cNvPr id="18" name="Isosceles Triangle 17"/>
          <p:cNvSpPr/>
          <p:nvPr/>
        </p:nvSpPr>
        <p:spPr>
          <a:xfrm rot="-5400000">
            <a:off x="5674612" y="3306089"/>
            <a:ext cx="312098" cy="16611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117048" y="2975195"/>
            <a:ext cx="4293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Hiển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thị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danh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sách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các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bài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viết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1" name="Google Shape;209;p6"/>
          <p:cNvSpPr txBox="1"/>
          <p:nvPr/>
        </p:nvSpPr>
        <p:spPr>
          <a:xfrm>
            <a:off x="516614" y="472648"/>
            <a:ext cx="2966284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solidFill>
                  <a:srgbClr val="EF8600"/>
                </a:solidFill>
              </a:rPr>
              <a:t>TÌM KIẾM</a:t>
            </a:r>
            <a:endParaRPr sz="3600" dirty="0">
              <a:solidFill>
                <a:srgbClr val="EF8600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325" y="1841516"/>
            <a:ext cx="4541587" cy="3133249"/>
          </a:xfrm>
          <a:prstGeom prst="rect">
            <a:avLst/>
          </a:prstGeom>
        </p:spPr>
      </p:pic>
      <p:sp>
        <p:nvSpPr>
          <p:cNvPr id="23" name="Isosceles Triangle 22"/>
          <p:cNvSpPr/>
          <p:nvPr/>
        </p:nvSpPr>
        <p:spPr>
          <a:xfrm rot="-5400000">
            <a:off x="5674612" y="3326625"/>
            <a:ext cx="312098" cy="16611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117048" y="2995731"/>
            <a:ext cx="4293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Cho </a:t>
            </a:r>
            <a:r>
              <a:rPr lang="en-US" sz="2400" dirty="0" err="1" smtClean="0">
                <a:solidFill>
                  <a:schemeClr val="bg1"/>
                </a:solidFill>
              </a:rPr>
              <a:t>phép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người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dùng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tìm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kiếm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bài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viết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mong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muốn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00"/>
                            </p:stCondLst>
                            <p:childTnLst>
                              <p:par>
                                <p:cTn id="1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500"/>
                            </p:stCondLst>
                            <p:childTnLst>
                              <p:par>
                                <p:cTn id="1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3" grpId="0" animBg="1"/>
      <p:bldP spid="3" grpId="1" animBg="1"/>
      <p:bldP spid="5" grpId="0"/>
      <p:bldP spid="5" grpId="1"/>
      <p:bldP spid="11" grpId="0"/>
      <p:bldP spid="11" grpId="1"/>
      <p:bldP spid="13" grpId="0" animBg="1"/>
      <p:bldP spid="13" grpId="1" animBg="1"/>
      <p:bldP spid="14" grpId="0"/>
      <p:bldP spid="14" grpId="1"/>
      <p:bldP spid="16" grpId="0"/>
      <p:bldP spid="16" grpId="1"/>
      <p:bldP spid="18" grpId="0" animBg="1"/>
      <p:bldP spid="18" grpId="1" animBg="1"/>
      <p:bldP spid="19" grpId="0"/>
      <p:bldP spid="19" grpId="1"/>
      <p:bldP spid="21" grpId="0"/>
      <p:bldP spid="23" grpId="0" animBg="1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1;g3263d0b092c_0_256"/>
          <p:cNvSpPr txBox="1"/>
          <p:nvPr/>
        </p:nvSpPr>
        <p:spPr>
          <a:xfrm>
            <a:off x="10448829" y="6308742"/>
            <a:ext cx="122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000" b="1" dirty="0" smtClean="0">
                <a:solidFill>
                  <a:schemeClr val="lt1"/>
                </a:solidFill>
              </a:rPr>
              <a:t>1</a:t>
            </a:r>
            <a:r>
              <a:rPr lang="en-US" sz="2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/13</a:t>
            </a:r>
            <a:endParaRPr sz="1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209;p6"/>
          <p:cNvSpPr txBox="1"/>
          <p:nvPr/>
        </p:nvSpPr>
        <p:spPr>
          <a:xfrm>
            <a:off x="516614" y="305380"/>
            <a:ext cx="4936332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solidFill>
                  <a:srgbClr val="EF8600"/>
                </a:solidFill>
              </a:rPr>
              <a:t>KẾT QUẢ KIỂM THỬ</a:t>
            </a:r>
            <a:endParaRPr sz="3600" dirty="0">
              <a:solidFill>
                <a:srgbClr val="EF86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39229" y="229715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31594" y="1230429"/>
            <a:ext cx="7778091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 smtClean="0">
                <a:solidFill>
                  <a:srgbClr val="FFFFFF"/>
                </a:solidFill>
              </a:rPr>
              <a:t>Số</a:t>
            </a:r>
            <a:r>
              <a:rPr lang="en-US" sz="2400" b="1" dirty="0" smtClean="0">
                <a:solidFill>
                  <a:srgbClr val="FFFFFF"/>
                </a:solidFill>
              </a:rPr>
              <a:t> </a:t>
            </a:r>
            <a:r>
              <a:rPr lang="en-US" sz="2400" b="1" dirty="0" err="1" smtClean="0">
                <a:solidFill>
                  <a:srgbClr val="FFFFFF"/>
                </a:solidFill>
              </a:rPr>
              <a:t>chức</a:t>
            </a:r>
            <a:r>
              <a:rPr lang="en-US" sz="2400" b="1" dirty="0" smtClean="0">
                <a:solidFill>
                  <a:srgbClr val="FFFFFF"/>
                </a:solidFill>
              </a:rPr>
              <a:t> </a:t>
            </a:r>
            <a:r>
              <a:rPr lang="en-US" sz="2400" b="1" dirty="0" err="1" smtClean="0">
                <a:solidFill>
                  <a:srgbClr val="FFFFFF"/>
                </a:solidFill>
              </a:rPr>
              <a:t>năng</a:t>
            </a:r>
            <a:r>
              <a:rPr lang="en-US" sz="2400" b="1" dirty="0" smtClean="0">
                <a:solidFill>
                  <a:srgbClr val="FFFFFF"/>
                </a:solidFill>
              </a:rPr>
              <a:t> </a:t>
            </a:r>
            <a:r>
              <a:rPr lang="en-US" sz="2400" b="1" dirty="0" err="1" smtClean="0">
                <a:solidFill>
                  <a:srgbClr val="FFFFFF"/>
                </a:solidFill>
              </a:rPr>
              <a:t>kiểm</a:t>
            </a:r>
            <a:r>
              <a:rPr lang="en-US" sz="2400" b="1" dirty="0" smtClean="0">
                <a:solidFill>
                  <a:srgbClr val="FFFFFF"/>
                </a:solidFill>
              </a:rPr>
              <a:t> </a:t>
            </a:r>
            <a:r>
              <a:rPr lang="en-US" sz="2400" b="1" dirty="0" err="1" smtClean="0">
                <a:solidFill>
                  <a:srgbClr val="FFFFFF"/>
                </a:solidFill>
              </a:rPr>
              <a:t>thử</a:t>
            </a:r>
            <a:r>
              <a:rPr lang="en-US" sz="2400" b="1" dirty="0" smtClean="0">
                <a:solidFill>
                  <a:srgbClr val="FFFFFF"/>
                </a:solidFill>
              </a:rPr>
              <a:t>: </a:t>
            </a:r>
            <a:r>
              <a:rPr lang="en-US" sz="2400" dirty="0" smtClean="0">
                <a:solidFill>
                  <a:srgbClr val="FFFFFF"/>
                </a:solidFill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en-US" sz="2400" b="1" dirty="0" err="1" smtClean="0">
                <a:solidFill>
                  <a:srgbClr val="FFFFFF"/>
                </a:solidFill>
              </a:rPr>
              <a:t>Phương</a:t>
            </a:r>
            <a:r>
              <a:rPr lang="en-US" sz="2400" b="1" dirty="0" smtClean="0">
                <a:solidFill>
                  <a:srgbClr val="FFFFFF"/>
                </a:solidFill>
              </a:rPr>
              <a:t> </a:t>
            </a:r>
            <a:r>
              <a:rPr lang="en-US" sz="2400" b="1" dirty="0" err="1" smtClean="0">
                <a:solidFill>
                  <a:srgbClr val="FFFFFF"/>
                </a:solidFill>
              </a:rPr>
              <a:t>pháp</a:t>
            </a:r>
            <a:r>
              <a:rPr lang="en-US" sz="2400" b="1" dirty="0" smtClean="0">
                <a:solidFill>
                  <a:srgbClr val="FFFFFF"/>
                </a:solidFill>
              </a:rPr>
              <a:t> </a:t>
            </a:r>
            <a:r>
              <a:rPr lang="en-US" sz="2400" b="1" dirty="0" err="1" smtClean="0">
                <a:solidFill>
                  <a:srgbClr val="FFFFFF"/>
                </a:solidFill>
              </a:rPr>
              <a:t>kiểm</a:t>
            </a:r>
            <a:r>
              <a:rPr lang="en-US" sz="2400" b="1" dirty="0" smtClean="0">
                <a:solidFill>
                  <a:srgbClr val="FFFFFF"/>
                </a:solidFill>
              </a:rPr>
              <a:t> </a:t>
            </a:r>
            <a:r>
              <a:rPr lang="en-US" sz="2400" b="1" dirty="0" err="1" smtClean="0">
                <a:solidFill>
                  <a:srgbClr val="FFFFFF"/>
                </a:solidFill>
              </a:rPr>
              <a:t>thử</a:t>
            </a:r>
            <a:r>
              <a:rPr lang="en-US" sz="2400" b="1" dirty="0" smtClean="0">
                <a:solidFill>
                  <a:srgbClr val="FFFFFF"/>
                </a:solidFill>
              </a:rPr>
              <a:t>: </a:t>
            </a:r>
            <a:r>
              <a:rPr lang="en-US" sz="2400" dirty="0" err="1" smtClean="0">
                <a:solidFill>
                  <a:srgbClr val="FFFFFF"/>
                </a:solidFill>
              </a:rPr>
              <a:t>Kiểm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</a:rPr>
              <a:t>thử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</a:rPr>
              <a:t>thủ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</a:rPr>
              <a:t>công</a:t>
            </a:r>
            <a:endParaRPr lang="en-US" sz="2400" dirty="0" smtClean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b="1" dirty="0" err="1" smtClean="0">
                <a:solidFill>
                  <a:srgbClr val="FFFFFF"/>
                </a:solidFill>
              </a:rPr>
              <a:t>Công</a:t>
            </a:r>
            <a:r>
              <a:rPr lang="en-US" sz="2400" b="1" dirty="0" smtClean="0">
                <a:solidFill>
                  <a:srgbClr val="FFFFFF"/>
                </a:solidFill>
              </a:rPr>
              <a:t> </a:t>
            </a:r>
            <a:r>
              <a:rPr lang="en-US" sz="2400" b="1" dirty="0" err="1" smtClean="0">
                <a:solidFill>
                  <a:srgbClr val="FFFFFF"/>
                </a:solidFill>
              </a:rPr>
              <a:t>cụ</a:t>
            </a:r>
            <a:r>
              <a:rPr lang="en-US" sz="2400" b="1" dirty="0" smtClean="0">
                <a:solidFill>
                  <a:srgbClr val="FFFFFF"/>
                </a:solidFill>
              </a:rPr>
              <a:t> </a:t>
            </a:r>
            <a:r>
              <a:rPr lang="en-US" sz="2400" b="1" dirty="0" err="1" smtClean="0">
                <a:solidFill>
                  <a:srgbClr val="FFFFFF"/>
                </a:solidFill>
              </a:rPr>
              <a:t>kiểm</a:t>
            </a:r>
            <a:r>
              <a:rPr lang="en-US" sz="2400" b="1" dirty="0" smtClean="0">
                <a:solidFill>
                  <a:srgbClr val="FFFFFF"/>
                </a:solidFill>
              </a:rPr>
              <a:t> </a:t>
            </a:r>
            <a:r>
              <a:rPr lang="en-US" sz="2400" b="1" dirty="0" err="1" smtClean="0">
                <a:solidFill>
                  <a:srgbClr val="FFFFFF"/>
                </a:solidFill>
              </a:rPr>
              <a:t>thử</a:t>
            </a:r>
            <a:r>
              <a:rPr lang="en-US" sz="2400" b="1" dirty="0" smtClean="0">
                <a:solidFill>
                  <a:srgbClr val="FFFFFF"/>
                </a:solidFill>
              </a:rPr>
              <a:t>: </a:t>
            </a:r>
            <a:r>
              <a:rPr lang="en-US" sz="2400" dirty="0" smtClean="0">
                <a:solidFill>
                  <a:srgbClr val="FFFFFF"/>
                </a:solidFill>
              </a:rPr>
              <a:t>Google Chrome, Microsoft Edge,…</a:t>
            </a:r>
          </a:p>
          <a:p>
            <a:pPr>
              <a:lnSpc>
                <a:spcPct val="150000"/>
              </a:lnSpc>
            </a:pPr>
            <a:r>
              <a:rPr lang="en-US" sz="2400" b="1" dirty="0" err="1" smtClean="0">
                <a:solidFill>
                  <a:srgbClr val="FFFFFF"/>
                </a:solidFill>
              </a:rPr>
              <a:t>Phía</a:t>
            </a:r>
            <a:r>
              <a:rPr lang="en-US" sz="2400" b="1" dirty="0" smtClean="0">
                <a:solidFill>
                  <a:srgbClr val="FFFFFF"/>
                </a:solidFill>
              </a:rPr>
              <a:t> </a:t>
            </a:r>
            <a:r>
              <a:rPr lang="en-US" sz="2400" b="1" dirty="0" err="1" smtClean="0">
                <a:solidFill>
                  <a:srgbClr val="FFFFFF"/>
                </a:solidFill>
              </a:rPr>
              <a:t>người</a:t>
            </a:r>
            <a:r>
              <a:rPr lang="en-US" sz="2400" b="1" dirty="0" smtClean="0">
                <a:solidFill>
                  <a:srgbClr val="FFFFFF"/>
                </a:solidFill>
              </a:rPr>
              <a:t> </a:t>
            </a:r>
            <a:r>
              <a:rPr lang="en-US" sz="2400" b="1" dirty="0" err="1" smtClean="0">
                <a:solidFill>
                  <a:srgbClr val="FFFFFF"/>
                </a:solidFill>
              </a:rPr>
              <a:t>dùng</a:t>
            </a:r>
            <a:r>
              <a:rPr lang="en-US" sz="2400" b="1" dirty="0" smtClean="0">
                <a:solidFill>
                  <a:srgbClr val="FFFFFF"/>
                </a:solidFill>
              </a:rPr>
              <a:t>: </a:t>
            </a:r>
            <a:r>
              <a:rPr lang="en-US" sz="2400" dirty="0" smtClean="0">
                <a:solidFill>
                  <a:srgbClr val="FFFFFF"/>
                </a:solidFill>
              </a:rPr>
              <a:t>39 ca </a:t>
            </a:r>
            <a:r>
              <a:rPr lang="en-US" sz="2400" dirty="0" err="1" smtClean="0">
                <a:solidFill>
                  <a:srgbClr val="FFFFFF"/>
                </a:solidFill>
              </a:rPr>
              <a:t>kiểm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</a:rPr>
              <a:t>thử</a:t>
            </a:r>
            <a:endParaRPr lang="en-US" sz="2400" dirty="0" smtClean="0">
              <a:solidFill>
                <a:srgbClr val="FFFFFF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‒"/>
            </a:pPr>
            <a:r>
              <a:rPr lang="en-US" sz="2400" dirty="0" err="1" smtClean="0">
                <a:solidFill>
                  <a:srgbClr val="FFFFFF"/>
                </a:solidFill>
              </a:rPr>
              <a:t>Tỉ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</a:rPr>
              <a:t>lệ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</a:rPr>
              <a:t>đạt</a:t>
            </a:r>
            <a:r>
              <a:rPr lang="en-US" sz="2400" dirty="0" smtClean="0">
                <a:solidFill>
                  <a:srgbClr val="FFFFFF"/>
                </a:solidFill>
              </a:rPr>
              <a:t>: 85.2%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‒"/>
            </a:pPr>
            <a:r>
              <a:rPr lang="en-US" sz="2400" dirty="0" err="1" smtClean="0">
                <a:solidFill>
                  <a:srgbClr val="FFFFFF"/>
                </a:solidFill>
              </a:rPr>
              <a:t>Tỉ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</a:rPr>
              <a:t>lệ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</a:rPr>
              <a:t>không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</a:rPr>
              <a:t>đạt</a:t>
            </a:r>
            <a:r>
              <a:rPr lang="en-US" sz="2400" dirty="0" smtClean="0">
                <a:solidFill>
                  <a:srgbClr val="FFFFFF"/>
                </a:solidFill>
              </a:rPr>
              <a:t>: 14.8%</a:t>
            </a:r>
          </a:p>
          <a:p>
            <a:pPr>
              <a:lnSpc>
                <a:spcPct val="150000"/>
              </a:lnSpc>
            </a:pPr>
            <a:r>
              <a:rPr lang="en-US" sz="2400" b="1" dirty="0" err="1" smtClean="0">
                <a:solidFill>
                  <a:srgbClr val="FFFFFF"/>
                </a:solidFill>
              </a:rPr>
              <a:t>Phía</a:t>
            </a:r>
            <a:r>
              <a:rPr lang="en-US" sz="2400" b="1" dirty="0" smtClean="0">
                <a:solidFill>
                  <a:srgbClr val="FFFFFF"/>
                </a:solidFill>
              </a:rPr>
              <a:t> </a:t>
            </a:r>
            <a:r>
              <a:rPr lang="en-US" sz="2400" b="1" dirty="0" err="1" smtClean="0">
                <a:solidFill>
                  <a:srgbClr val="FFFFFF"/>
                </a:solidFill>
              </a:rPr>
              <a:t>quản</a:t>
            </a:r>
            <a:r>
              <a:rPr lang="en-US" sz="2400" b="1" dirty="0" smtClean="0">
                <a:solidFill>
                  <a:srgbClr val="FFFFFF"/>
                </a:solidFill>
              </a:rPr>
              <a:t> </a:t>
            </a:r>
            <a:r>
              <a:rPr lang="en-US" sz="2400" b="1" dirty="0" err="1" smtClean="0">
                <a:solidFill>
                  <a:srgbClr val="FFFFFF"/>
                </a:solidFill>
              </a:rPr>
              <a:t>trị</a:t>
            </a:r>
            <a:r>
              <a:rPr lang="en-US" sz="2400" b="1" dirty="0" smtClean="0">
                <a:solidFill>
                  <a:srgbClr val="FFFFFF"/>
                </a:solidFill>
              </a:rPr>
              <a:t> </a:t>
            </a:r>
            <a:r>
              <a:rPr lang="en-US" sz="2400" b="1" dirty="0" err="1" smtClean="0">
                <a:solidFill>
                  <a:srgbClr val="FFFFFF"/>
                </a:solidFill>
              </a:rPr>
              <a:t>viên</a:t>
            </a:r>
            <a:r>
              <a:rPr lang="en-US" sz="2400" b="1" dirty="0" smtClean="0">
                <a:solidFill>
                  <a:srgbClr val="FFFFFF"/>
                </a:solidFill>
              </a:rPr>
              <a:t>: </a:t>
            </a:r>
            <a:r>
              <a:rPr lang="en-US" sz="2400" dirty="0" smtClean="0">
                <a:solidFill>
                  <a:srgbClr val="FFFFFF"/>
                </a:solidFill>
              </a:rPr>
              <a:t>42 ca </a:t>
            </a:r>
            <a:r>
              <a:rPr lang="en-US" sz="2400" dirty="0" err="1" smtClean="0">
                <a:solidFill>
                  <a:srgbClr val="FFFFFF"/>
                </a:solidFill>
              </a:rPr>
              <a:t>kiểm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</a:rPr>
              <a:t>thử</a:t>
            </a:r>
            <a:endParaRPr lang="en-US" sz="2400" dirty="0" smtClean="0">
              <a:solidFill>
                <a:srgbClr val="FFFFFF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‒"/>
            </a:pPr>
            <a:r>
              <a:rPr lang="en-US" sz="2400" dirty="0" err="1">
                <a:solidFill>
                  <a:srgbClr val="FFFFFF"/>
                </a:solidFill>
              </a:rPr>
              <a:t>Tỉ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lệ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đạt</a:t>
            </a:r>
            <a:r>
              <a:rPr lang="en-US" sz="2400" dirty="0">
                <a:solidFill>
                  <a:srgbClr val="FFFFFF"/>
                </a:solidFill>
              </a:rPr>
              <a:t>: </a:t>
            </a:r>
            <a:r>
              <a:rPr lang="en-US" sz="2400" dirty="0" smtClean="0">
                <a:solidFill>
                  <a:srgbClr val="FFFFFF"/>
                </a:solidFill>
              </a:rPr>
              <a:t>90.3%</a:t>
            </a:r>
            <a:endParaRPr lang="en-US" sz="2400" dirty="0">
              <a:solidFill>
                <a:srgbClr val="FFFFFF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‒"/>
            </a:pPr>
            <a:r>
              <a:rPr lang="en-US" sz="2400" dirty="0" err="1">
                <a:solidFill>
                  <a:srgbClr val="FFFFFF"/>
                </a:solidFill>
              </a:rPr>
              <a:t>Tỉ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lệ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không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đạt</a:t>
            </a:r>
            <a:r>
              <a:rPr lang="en-US" sz="2400" dirty="0">
                <a:solidFill>
                  <a:srgbClr val="FFFFFF"/>
                </a:solidFill>
              </a:rPr>
              <a:t>: </a:t>
            </a:r>
            <a:r>
              <a:rPr lang="en-US" sz="2400" dirty="0" smtClean="0">
                <a:solidFill>
                  <a:srgbClr val="FFFFFF"/>
                </a:solidFill>
              </a:rPr>
              <a:t>9.7%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52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263d0b092c_0_268"/>
          <p:cNvSpPr txBox="1"/>
          <p:nvPr/>
        </p:nvSpPr>
        <p:spPr>
          <a:xfrm>
            <a:off x="10448829" y="6308742"/>
            <a:ext cx="122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000" b="1" dirty="0" smtClean="0">
                <a:solidFill>
                  <a:schemeClr val="lt1"/>
                </a:solidFill>
              </a:rPr>
              <a:t>2</a:t>
            </a:r>
            <a:r>
              <a:rPr lang="en-US" sz="2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/13</a:t>
            </a:r>
            <a:endParaRPr sz="1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207;p6"/>
          <p:cNvSpPr txBox="1"/>
          <p:nvPr/>
        </p:nvSpPr>
        <p:spPr>
          <a:xfrm>
            <a:off x="300998" y="1158676"/>
            <a:ext cx="1064403" cy="464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 dirty="0" smtClean="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04</a:t>
            </a:r>
            <a:endParaRPr sz="4800" b="0" i="0" u="none" strike="noStrike" cap="none" dirty="0">
              <a:solidFill>
                <a:srgbClr val="0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7" name="Google Shape;209;p6"/>
          <p:cNvSpPr txBox="1"/>
          <p:nvPr/>
        </p:nvSpPr>
        <p:spPr>
          <a:xfrm>
            <a:off x="1281864" y="454705"/>
            <a:ext cx="6613317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solidFill>
                  <a:srgbClr val="EF8600"/>
                </a:solidFill>
              </a:rPr>
              <a:t>KẾT LUẬN VÀ HƯỚNG PHÁT TRIỂN</a:t>
            </a:r>
            <a:endParaRPr sz="4400" dirty="0">
              <a:solidFill>
                <a:srgbClr val="EF8600"/>
              </a:solidFill>
            </a:endParaRPr>
          </a:p>
        </p:txBody>
      </p:sp>
      <p:sp>
        <p:nvSpPr>
          <p:cNvPr id="8" name="Google Shape;208;p6"/>
          <p:cNvSpPr/>
          <p:nvPr/>
        </p:nvSpPr>
        <p:spPr>
          <a:xfrm>
            <a:off x="300998" y="807849"/>
            <a:ext cx="911451" cy="783180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0" i="0" u="none" strike="noStrike" cap="none">
              <a:solidFill>
                <a:srgbClr val="EF8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62431" y="3072782"/>
            <a:ext cx="1805940" cy="645444"/>
          </a:xfrm>
          <a:prstGeom prst="roundRect">
            <a:avLst/>
          </a:prstGeom>
          <a:solidFill>
            <a:srgbClr val="EF8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KẾT LUẬN</a:t>
            </a:r>
            <a:endParaRPr lang="en-US" sz="2400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701786"/>
              </p:ext>
            </p:extLst>
          </p:nvPr>
        </p:nvGraphicFramePr>
        <p:xfrm>
          <a:off x="3080479" y="2112662"/>
          <a:ext cx="6897350" cy="4297680"/>
        </p:xfrm>
        <a:graphic>
          <a:graphicData uri="http://schemas.openxmlformats.org/drawingml/2006/table">
            <a:tbl>
              <a:tblPr firstRow="1" bandRow="1">
                <a:tableStyleId>{94DEFC44-9B4C-478F-A996-37CC3EA341C5}</a:tableStyleId>
              </a:tblPr>
              <a:tblGrid>
                <a:gridCol w="3448675">
                  <a:extLst>
                    <a:ext uri="{9D8B030D-6E8A-4147-A177-3AD203B41FA5}">
                      <a16:colId xmlns:a16="http://schemas.microsoft.com/office/drawing/2014/main" val="1185634332"/>
                    </a:ext>
                  </a:extLst>
                </a:gridCol>
                <a:gridCol w="3448675">
                  <a:extLst>
                    <a:ext uri="{9D8B030D-6E8A-4147-A177-3AD203B41FA5}">
                      <a16:colId xmlns:a16="http://schemas.microsoft.com/office/drawing/2014/main" val="34432937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PHẦN</a:t>
                      </a:r>
                      <a:r>
                        <a:rPr lang="en-US" sz="1800" baseline="0" dirty="0" smtClean="0">
                          <a:solidFill>
                            <a:schemeClr val="bg1"/>
                          </a:solidFill>
                        </a:rPr>
                        <a:t> ĐÃ ĐẠT ĐƯỢC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Clr>
                          <a:schemeClr val="bg1"/>
                        </a:buClr>
                        <a:buFont typeface="Wingdings" panose="05000000000000000000" pitchFamily="2" charset="2"/>
                        <a:buChar char="ü"/>
                      </a:pPr>
                      <a:r>
                        <a:rPr lang="en-US" sz="1800" baseline="0" dirty="0" err="1" smtClean="0">
                          <a:solidFill>
                            <a:schemeClr val="bg1"/>
                          </a:solidFill>
                        </a:rPr>
                        <a:t>Hoàn</a:t>
                      </a:r>
                      <a:r>
                        <a:rPr 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bg1"/>
                          </a:solidFill>
                        </a:rPr>
                        <a:t>thành</a:t>
                      </a:r>
                      <a:r>
                        <a:rPr 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bg1"/>
                          </a:solidFill>
                        </a:rPr>
                        <a:t>thiết</a:t>
                      </a:r>
                      <a:r>
                        <a:rPr 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bg1"/>
                          </a:solidFill>
                        </a:rPr>
                        <a:t>kế</a:t>
                      </a:r>
                      <a:r>
                        <a:rPr 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bg1"/>
                          </a:solidFill>
                        </a:rPr>
                        <a:t>và</a:t>
                      </a:r>
                      <a:r>
                        <a:rPr 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bg1"/>
                          </a:solidFill>
                        </a:rPr>
                        <a:t>đặc</a:t>
                      </a:r>
                      <a:r>
                        <a:rPr 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bg1"/>
                          </a:solidFill>
                        </a:rPr>
                        <a:t>tả</a:t>
                      </a:r>
                      <a:r>
                        <a:rPr 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bg1"/>
                          </a:solidFill>
                        </a:rPr>
                        <a:t>hệ</a:t>
                      </a:r>
                      <a:r>
                        <a:rPr 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bg1"/>
                          </a:solidFill>
                        </a:rPr>
                        <a:t>thống</a:t>
                      </a:r>
                      <a:endParaRPr lang="en-US" sz="1800" baseline="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Clr>
                          <a:schemeClr val="bg1"/>
                        </a:buClr>
                        <a:buFont typeface="Wingdings" panose="05000000000000000000" pitchFamily="2" charset="2"/>
                        <a:buChar char="ü"/>
                      </a:pPr>
                      <a:r>
                        <a:rPr lang="en-US" sz="1800" baseline="0" dirty="0" smtClean="0">
                          <a:solidFill>
                            <a:schemeClr val="bg1"/>
                          </a:solidFill>
                        </a:rPr>
                        <a:t>Website </a:t>
                      </a:r>
                      <a:r>
                        <a:rPr lang="en-US" sz="1800" baseline="0" dirty="0" err="1" smtClean="0">
                          <a:solidFill>
                            <a:schemeClr val="bg1"/>
                          </a:solidFill>
                        </a:rPr>
                        <a:t>có</a:t>
                      </a:r>
                      <a:r>
                        <a:rPr 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bg1"/>
                          </a:solidFill>
                        </a:rPr>
                        <a:t>thể</a:t>
                      </a:r>
                      <a:r>
                        <a:rPr 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bg1"/>
                          </a:solidFill>
                        </a:rPr>
                        <a:t>sử</a:t>
                      </a:r>
                      <a:r>
                        <a:rPr 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bg1"/>
                          </a:solidFill>
                        </a:rPr>
                        <a:t>dụng</a:t>
                      </a:r>
                      <a:r>
                        <a:rPr 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bg1"/>
                          </a:solidFill>
                        </a:rPr>
                        <a:t>được</a:t>
                      </a:r>
                      <a:r>
                        <a:rPr 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bg1"/>
                          </a:solidFill>
                        </a:rPr>
                        <a:t>và</a:t>
                      </a:r>
                      <a:r>
                        <a:rPr 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bg1"/>
                          </a:solidFill>
                        </a:rPr>
                        <a:t>đầy</a:t>
                      </a:r>
                      <a:r>
                        <a:rPr 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bg1"/>
                          </a:solidFill>
                        </a:rPr>
                        <a:t>đủ</a:t>
                      </a:r>
                      <a:r>
                        <a:rPr 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bg1"/>
                          </a:solidFill>
                        </a:rPr>
                        <a:t>các</a:t>
                      </a:r>
                      <a:r>
                        <a:rPr 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bg1"/>
                          </a:solidFill>
                        </a:rPr>
                        <a:t>chức</a:t>
                      </a:r>
                      <a:r>
                        <a:rPr 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bg1"/>
                          </a:solidFill>
                        </a:rPr>
                        <a:t>năng</a:t>
                      </a:r>
                      <a:r>
                        <a:rPr 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bg1"/>
                          </a:solidFill>
                        </a:rPr>
                        <a:t>đã</a:t>
                      </a:r>
                      <a:r>
                        <a:rPr 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bg1"/>
                          </a:solidFill>
                        </a:rPr>
                        <a:t>đề</a:t>
                      </a:r>
                      <a:r>
                        <a:rPr 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bg1"/>
                          </a:solidFill>
                        </a:rPr>
                        <a:t>ra.</a:t>
                      </a:r>
                      <a:endParaRPr lang="en-US" sz="1800" baseline="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Clr>
                          <a:schemeClr val="bg1"/>
                        </a:buClr>
                        <a:buFont typeface="Wingdings" panose="05000000000000000000" pitchFamily="2" charset="2"/>
                        <a:buChar char="ü"/>
                      </a:pPr>
                      <a:r>
                        <a:rPr lang="en-US" sz="1800" baseline="0" dirty="0" err="1" smtClean="0">
                          <a:solidFill>
                            <a:schemeClr val="bg1"/>
                          </a:solidFill>
                        </a:rPr>
                        <a:t>Giao</a:t>
                      </a:r>
                      <a:r>
                        <a:rPr 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bg1"/>
                          </a:solidFill>
                        </a:rPr>
                        <a:t>diện</a:t>
                      </a:r>
                      <a:r>
                        <a:rPr 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bg1"/>
                          </a:solidFill>
                        </a:rPr>
                        <a:t>đơn</a:t>
                      </a:r>
                      <a:r>
                        <a:rPr 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bg1"/>
                          </a:solidFill>
                        </a:rPr>
                        <a:t>giản</a:t>
                      </a:r>
                      <a:r>
                        <a:rPr lang="en-US" sz="1800" baseline="0" dirty="0" smtClean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sz="1800" baseline="0" dirty="0" err="1" smtClean="0">
                          <a:solidFill>
                            <a:schemeClr val="bg1"/>
                          </a:solidFill>
                        </a:rPr>
                        <a:t>dễ</a:t>
                      </a:r>
                      <a:r>
                        <a:rPr 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bg1"/>
                          </a:solidFill>
                        </a:rPr>
                        <a:t>sử</a:t>
                      </a:r>
                      <a:r>
                        <a:rPr 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bg1"/>
                          </a:solidFill>
                        </a:rPr>
                        <a:t>dụng</a:t>
                      </a:r>
                      <a:r>
                        <a:rPr lang="en-US" sz="1800" baseline="0" dirty="0" smtClean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6288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PHẦN</a:t>
                      </a:r>
                      <a:r>
                        <a:rPr lang="en-US" sz="1800" baseline="0" dirty="0" smtClean="0">
                          <a:solidFill>
                            <a:schemeClr val="bg1"/>
                          </a:solidFill>
                        </a:rPr>
                        <a:t> CHƯA ĐẠT ĐƯỢC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err="1" smtClean="0">
                          <a:solidFill>
                            <a:schemeClr val="bg1"/>
                          </a:solidFill>
                        </a:rPr>
                        <a:t>Chưa</a:t>
                      </a:r>
                      <a:r>
                        <a:rPr 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bg1"/>
                          </a:solidFill>
                        </a:rPr>
                        <a:t>cá</a:t>
                      </a:r>
                      <a:r>
                        <a:rPr 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bg1"/>
                          </a:solidFill>
                        </a:rPr>
                        <a:t>nhân</a:t>
                      </a:r>
                      <a:r>
                        <a:rPr 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bg1"/>
                          </a:solidFill>
                        </a:rPr>
                        <a:t>hóa</a:t>
                      </a:r>
                      <a:r>
                        <a:rPr 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bg1"/>
                          </a:solidFill>
                        </a:rPr>
                        <a:t>được</a:t>
                      </a:r>
                      <a:r>
                        <a:rPr 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bg1"/>
                          </a:solidFill>
                        </a:rPr>
                        <a:t>nội</a:t>
                      </a:r>
                      <a:r>
                        <a:rPr lang="en-US" sz="1800" baseline="0" dirty="0" smtClean="0">
                          <a:solidFill>
                            <a:schemeClr val="bg1"/>
                          </a:solidFill>
                        </a:rPr>
                        <a:t> dung </a:t>
                      </a:r>
                      <a:r>
                        <a:rPr lang="en-US" sz="1800" baseline="0" dirty="0" err="1" smtClean="0">
                          <a:solidFill>
                            <a:schemeClr val="bg1"/>
                          </a:solidFill>
                        </a:rPr>
                        <a:t>người</a:t>
                      </a:r>
                      <a:r>
                        <a:rPr 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bg1"/>
                          </a:solidFill>
                        </a:rPr>
                        <a:t>dùng</a:t>
                      </a:r>
                      <a:r>
                        <a:rPr lang="en-US" sz="1800" baseline="0" dirty="0" smtClean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800" baseline="0" dirty="0" err="1" smtClean="0">
                          <a:solidFill>
                            <a:schemeClr val="bg1"/>
                          </a:solidFill>
                        </a:rPr>
                        <a:t>Hiệu</a:t>
                      </a:r>
                      <a:r>
                        <a:rPr 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bg1"/>
                          </a:solidFill>
                        </a:rPr>
                        <a:t>suất</a:t>
                      </a:r>
                      <a:r>
                        <a:rPr lang="en-US" sz="1800" baseline="0" dirty="0" smtClean="0">
                          <a:solidFill>
                            <a:schemeClr val="bg1"/>
                          </a:solidFill>
                        </a:rPr>
                        <a:t> website </a:t>
                      </a:r>
                      <a:r>
                        <a:rPr lang="en-US" sz="1800" baseline="0" dirty="0" err="1" smtClean="0">
                          <a:solidFill>
                            <a:schemeClr val="bg1"/>
                          </a:solidFill>
                        </a:rPr>
                        <a:t>còn</a:t>
                      </a:r>
                      <a:r>
                        <a:rPr lang="en-US" sz="1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bg1"/>
                          </a:solidFill>
                        </a:rPr>
                        <a:t>thấp</a:t>
                      </a:r>
                      <a:r>
                        <a:rPr lang="en-US" sz="1800" baseline="0" dirty="0" smtClean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9990820"/>
                  </a:ext>
                </a:extLst>
              </a:tr>
            </a:tbl>
          </a:graphicData>
        </a:graphic>
      </p:graphicFrame>
      <p:sp>
        <p:nvSpPr>
          <p:cNvPr id="17" name="Google Shape;209;p6"/>
          <p:cNvSpPr txBox="1"/>
          <p:nvPr/>
        </p:nvSpPr>
        <p:spPr>
          <a:xfrm>
            <a:off x="300998" y="-54982"/>
            <a:ext cx="3921682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rgbClr val="EF8600"/>
                </a:solidFill>
              </a:rPr>
              <a:t>HƯỚNG PHÁT TRIỂN</a:t>
            </a:r>
            <a:endParaRPr sz="2800" dirty="0">
              <a:solidFill>
                <a:srgbClr val="EF86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94" y="1404002"/>
            <a:ext cx="5536626" cy="3337559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6482920" y="2061793"/>
            <a:ext cx="2323756" cy="5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8806676" y="1788963"/>
            <a:ext cx="1831724" cy="5456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>
                <a:solidFill>
                  <a:schemeClr val="bg1"/>
                </a:solidFill>
              </a:rPr>
              <a:t>Cá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nhân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hóa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nội</a:t>
            </a:r>
            <a:r>
              <a:rPr lang="en-US" sz="1800" dirty="0" smtClean="0">
                <a:solidFill>
                  <a:schemeClr val="bg1"/>
                </a:solidFill>
              </a:rPr>
              <a:t> dung</a:t>
            </a:r>
            <a:endParaRPr lang="en-US" sz="1800" dirty="0">
              <a:solidFill>
                <a:schemeClr val="bg1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6482920" y="3202027"/>
            <a:ext cx="2323755" cy="587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8806675" y="3516566"/>
            <a:ext cx="2028035" cy="5456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>
                <a:solidFill>
                  <a:schemeClr val="bg1"/>
                </a:solidFill>
              </a:rPr>
              <a:t>Tối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ưu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hóa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hiệu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suất</a:t>
            </a:r>
            <a:r>
              <a:rPr lang="en-US" sz="1800" dirty="0" smtClean="0">
                <a:solidFill>
                  <a:schemeClr val="bg1"/>
                </a:solidFill>
              </a:rPr>
              <a:t> website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8" grpId="0" animBg="1"/>
      <p:bldP spid="8" grpId="1" animBg="1"/>
      <p:bldP spid="11" grpId="0" animBg="1"/>
      <p:bldP spid="11" grpId="1" animBg="1"/>
      <p:bldP spid="17" grpId="0"/>
      <p:bldP spid="20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4"/>
          <p:cNvSpPr txBox="1"/>
          <p:nvPr/>
        </p:nvSpPr>
        <p:spPr>
          <a:xfrm>
            <a:off x="2966342" y="-1022193"/>
            <a:ext cx="7536873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Giải pháp công nghệ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4"/>
          <p:cNvSpPr txBox="1"/>
          <p:nvPr/>
        </p:nvSpPr>
        <p:spPr>
          <a:xfrm>
            <a:off x="10448829" y="6308742"/>
            <a:ext cx="1229557" cy="39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13/13</a:t>
            </a:r>
            <a:endParaRPr sz="1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8;p29"/>
          <p:cNvSpPr txBox="1">
            <a:spLocks/>
          </p:cNvSpPr>
          <p:nvPr/>
        </p:nvSpPr>
        <p:spPr>
          <a:xfrm>
            <a:off x="2073016" y="3156866"/>
            <a:ext cx="8119199" cy="644700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48235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>
              <a:buClr>
                <a:schemeClr val="lt1"/>
              </a:buClr>
              <a:buSzPts val="3600"/>
            </a:pPr>
            <a:r>
              <a:rPr lang="vi-VN" sz="4400" dirty="0" smtClean="0"/>
              <a:t>Cảm ơn </a:t>
            </a:r>
            <a:r>
              <a:rPr lang="en-US" sz="4400" dirty="0" err="1" smtClean="0"/>
              <a:t>thầy</a:t>
            </a:r>
            <a:r>
              <a:rPr lang="en-US" sz="4400" dirty="0" smtClean="0"/>
              <a:t> </a:t>
            </a:r>
            <a:r>
              <a:rPr lang="en-US" sz="4400" dirty="0" err="1" smtClean="0"/>
              <a:t>cô</a:t>
            </a:r>
            <a:r>
              <a:rPr lang="vi-VN" sz="4400" dirty="0" smtClean="0"/>
              <a:t> và các bạn đã</a:t>
            </a:r>
            <a:r>
              <a:rPr lang="en-US" sz="4400" dirty="0" smtClean="0"/>
              <a:t> </a:t>
            </a:r>
            <a:r>
              <a:rPr lang="en-US" sz="4400" dirty="0" err="1" smtClean="0"/>
              <a:t>chú</a:t>
            </a:r>
            <a:r>
              <a:rPr lang="en-US" sz="4400" dirty="0" smtClean="0"/>
              <a:t> ý</a:t>
            </a:r>
            <a:r>
              <a:rPr lang="vi-VN" sz="4400" dirty="0" smtClean="0"/>
              <a:t> lắng nghe!</a:t>
            </a:r>
            <a:endParaRPr lang="vi-VN" sz="4400" dirty="0"/>
          </a:p>
        </p:txBody>
      </p:sp>
      <p:cxnSp>
        <p:nvCxnSpPr>
          <p:cNvPr id="8" name="Google Shape;349;p29"/>
          <p:cNvCxnSpPr/>
          <p:nvPr/>
        </p:nvCxnSpPr>
        <p:spPr>
          <a:xfrm>
            <a:off x="4714500" y="3801563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8235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"/>
          <p:cNvSpPr txBox="1"/>
          <p:nvPr/>
        </p:nvSpPr>
        <p:spPr>
          <a:xfrm>
            <a:off x="235602" y="1006620"/>
            <a:ext cx="4572000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smtClean="0">
                <a:solidFill>
                  <a:srgbClr val="EF8600"/>
                </a:solidFill>
              </a:rPr>
              <a:t>NỘI DUNG</a:t>
            </a:r>
            <a:endParaRPr sz="3600" b="0" i="0" u="none" strike="noStrike" cap="none" dirty="0">
              <a:solidFill>
                <a:srgbClr val="EF8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5"/>
          <p:cNvSpPr txBox="1"/>
          <p:nvPr/>
        </p:nvSpPr>
        <p:spPr>
          <a:xfrm>
            <a:off x="3296578" y="1328976"/>
            <a:ext cx="8868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endParaRPr sz="3600" dirty="0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0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1</a:t>
            </a:r>
            <a:endParaRPr sz="3600" b="0" i="0" u="none" strike="noStrike" cap="none" dirty="0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91" name="Google Shape;191;p5"/>
          <p:cNvSpPr/>
          <p:nvPr/>
        </p:nvSpPr>
        <p:spPr>
          <a:xfrm>
            <a:off x="3233622" y="1258330"/>
            <a:ext cx="812700" cy="812700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5"/>
          <p:cNvSpPr txBox="1"/>
          <p:nvPr/>
        </p:nvSpPr>
        <p:spPr>
          <a:xfrm>
            <a:off x="4250041" y="1402589"/>
            <a:ext cx="6364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dirty="0" smtClean="0">
                <a:solidFill>
                  <a:schemeClr val="lt1"/>
                </a:solidFill>
              </a:rPr>
              <a:t>TỔNG QUAN ĐỀ TÀI</a:t>
            </a:r>
            <a:endParaRPr sz="2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5"/>
          <p:cNvSpPr txBox="1"/>
          <p:nvPr/>
        </p:nvSpPr>
        <p:spPr>
          <a:xfrm>
            <a:off x="3240286" y="2561903"/>
            <a:ext cx="886882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02</a:t>
            </a:r>
            <a:endParaRPr sz="3600" b="0" i="0" u="none" strike="noStrike" cap="none" dirty="0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94" name="Google Shape;194;p5"/>
          <p:cNvSpPr/>
          <p:nvPr/>
        </p:nvSpPr>
        <p:spPr>
          <a:xfrm>
            <a:off x="3233547" y="2472967"/>
            <a:ext cx="812837" cy="812837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4250041" y="2663721"/>
            <a:ext cx="636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dirty="0" smtClean="0">
                <a:solidFill>
                  <a:schemeClr val="lt1"/>
                </a:solidFill>
              </a:rPr>
              <a:t>PHÂN TÍCH THIẾT KẾ HỆ THỐNG</a:t>
            </a:r>
            <a:endParaRPr sz="2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3247026" y="3776680"/>
            <a:ext cx="886882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03</a:t>
            </a:r>
            <a:endParaRPr sz="3600" b="0" i="0" u="none" strike="noStrike" cap="none" dirty="0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97" name="Google Shape;197;p5"/>
          <p:cNvSpPr/>
          <p:nvPr/>
        </p:nvSpPr>
        <p:spPr>
          <a:xfrm>
            <a:off x="3240287" y="3687744"/>
            <a:ext cx="812837" cy="812837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5"/>
          <p:cNvSpPr txBox="1"/>
          <p:nvPr/>
        </p:nvSpPr>
        <p:spPr>
          <a:xfrm>
            <a:off x="4256781" y="3878498"/>
            <a:ext cx="6364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dirty="0" smtClean="0">
                <a:solidFill>
                  <a:schemeClr val="lt1"/>
                </a:solidFill>
              </a:rPr>
              <a:t>DEMO VÀ KẾT QUẢ KIỂM THỬ</a:t>
            </a:r>
            <a:endParaRPr sz="2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9" name="Google Shape;199;p5"/>
          <p:cNvCxnSpPr/>
          <p:nvPr/>
        </p:nvCxnSpPr>
        <p:spPr>
          <a:xfrm>
            <a:off x="345687" y="1621671"/>
            <a:ext cx="221909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8235"/>
              </a:srgbClr>
            </a:outerShdw>
          </a:effectLst>
        </p:spPr>
      </p:cxnSp>
      <p:sp>
        <p:nvSpPr>
          <p:cNvPr id="200" name="Google Shape;200;p5"/>
          <p:cNvSpPr txBox="1"/>
          <p:nvPr/>
        </p:nvSpPr>
        <p:spPr>
          <a:xfrm>
            <a:off x="2966342" y="-1022193"/>
            <a:ext cx="7536873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Giải pháp công nghệ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5"/>
          <p:cNvSpPr txBox="1"/>
          <p:nvPr/>
        </p:nvSpPr>
        <p:spPr>
          <a:xfrm>
            <a:off x="10448829" y="6308742"/>
            <a:ext cx="122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 b="1" dirty="0" smtClean="0">
                <a:solidFill>
                  <a:schemeClr val="lt1"/>
                </a:solidFill>
              </a:rPr>
              <a:t>2</a:t>
            </a:r>
            <a:r>
              <a:rPr lang="en-US" sz="2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/13</a:t>
            </a:r>
            <a:endParaRPr sz="1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96;p5"/>
          <p:cNvSpPr txBox="1"/>
          <p:nvPr/>
        </p:nvSpPr>
        <p:spPr>
          <a:xfrm>
            <a:off x="3240286" y="4991437"/>
            <a:ext cx="886882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 smtClean="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04</a:t>
            </a:r>
            <a:endParaRPr sz="3600" b="0" i="0" u="none" strike="noStrike" cap="none" dirty="0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6" name="Google Shape;197;p5"/>
          <p:cNvSpPr/>
          <p:nvPr/>
        </p:nvSpPr>
        <p:spPr>
          <a:xfrm>
            <a:off x="3233547" y="4902501"/>
            <a:ext cx="812837" cy="812837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98;p5"/>
          <p:cNvSpPr txBox="1"/>
          <p:nvPr/>
        </p:nvSpPr>
        <p:spPr>
          <a:xfrm>
            <a:off x="4250041" y="5093255"/>
            <a:ext cx="6364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dirty="0" smtClean="0">
                <a:solidFill>
                  <a:schemeClr val="lt1"/>
                </a:solidFill>
              </a:rPr>
              <a:t>KẾT LUẬN VÀ HƯỚNG PHÁT TRIỂN</a:t>
            </a:r>
            <a:endParaRPr sz="2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/>
      <p:bldP spid="191" grpId="0" animBg="1"/>
      <p:bldP spid="192" grpId="0"/>
      <p:bldP spid="193" grpId="0"/>
      <p:bldP spid="194" grpId="0" animBg="1"/>
      <p:bldP spid="195" grpId="0"/>
      <p:bldP spid="196" grpId="0"/>
      <p:bldP spid="197" grpId="0" animBg="1"/>
      <p:bldP spid="198" grpId="0"/>
      <p:bldP spid="15" grpId="0"/>
      <p:bldP spid="16" grpId="0" animBg="1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"/>
          <p:cNvSpPr txBox="1"/>
          <p:nvPr/>
        </p:nvSpPr>
        <p:spPr>
          <a:xfrm>
            <a:off x="1330533" y="573852"/>
            <a:ext cx="1064403" cy="464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01</a:t>
            </a:r>
            <a:endParaRPr sz="4800" b="0" i="0" u="none" strike="noStrike" cap="none">
              <a:solidFill>
                <a:srgbClr val="0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08" name="Google Shape;208;p6"/>
          <p:cNvSpPr/>
          <p:nvPr/>
        </p:nvSpPr>
        <p:spPr>
          <a:xfrm>
            <a:off x="1330533" y="178421"/>
            <a:ext cx="911451" cy="827784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0" i="0" u="none" strike="noStrike" cap="none">
              <a:solidFill>
                <a:srgbClr val="EF8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6"/>
          <p:cNvSpPr txBox="1"/>
          <p:nvPr/>
        </p:nvSpPr>
        <p:spPr>
          <a:xfrm>
            <a:off x="1330533" y="1661609"/>
            <a:ext cx="3932842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EF8600"/>
                </a:solidFill>
              </a:rPr>
              <a:t>TỔNG </a:t>
            </a:r>
            <a:r>
              <a:rPr lang="en-US" sz="4400" dirty="0" smtClean="0">
                <a:solidFill>
                  <a:srgbClr val="EF8600"/>
                </a:solidFill>
              </a:rPr>
              <a:t>QUAN ĐỀ TÀI</a:t>
            </a:r>
            <a:endParaRPr sz="4400" dirty="0">
              <a:solidFill>
                <a:srgbClr val="EF86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rgbClr val="EF8600"/>
              </a:solidFill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000" b="1" dirty="0">
              <a:solidFill>
                <a:srgbClr val="EF8600"/>
              </a:solidFill>
            </a:endParaRPr>
          </a:p>
        </p:txBody>
      </p:sp>
      <p:sp>
        <p:nvSpPr>
          <p:cNvPr id="210" name="Google Shape;210;p6"/>
          <p:cNvSpPr txBox="1"/>
          <p:nvPr/>
        </p:nvSpPr>
        <p:spPr>
          <a:xfrm>
            <a:off x="2966342" y="-1022193"/>
            <a:ext cx="7536873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Giải pháp công nghệ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6"/>
          <p:cNvSpPr txBox="1"/>
          <p:nvPr/>
        </p:nvSpPr>
        <p:spPr>
          <a:xfrm>
            <a:off x="10448829" y="6308742"/>
            <a:ext cx="122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 b="1" dirty="0" smtClean="0">
                <a:solidFill>
                  <a:schemeClr val="lt1"/>
                </a:solidFill>
              </a:rPr>
              <a:t>3</a:t>
            </a:r>
            <a:r>
              <a:rPr lang="en-US" sz="2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/13</a:t>
            </a:r>
            <a:endParaRPr sz="1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30533" y="3489152"/>
            <a:ext cx="3590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Lý</a:t>
            </a:r>
            <a:r>
              <a:rPr lang="en-US" sz="2800" dirty="0" smtClean="0">
                <a:solidFill>
                  <a:schemeClr val="bg1"/>
                </a:solidFill>
              </a:rPr>
              <a:t> do </a:t>
            </a:r>
            <a:r>
              <a:rPr lang="en-US" sz="2800" dirty="0" err="1" smtClean="0">
                <a:solidFill>
                  <a:schemeClr val="bg1"/>
                </a:solidFill>
              </a:rPr>
              <a:t>chọn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đề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tài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30533" y="4323085"/>
            <a:ext cx="3590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Mục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tiêu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đề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tài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0532" y="5157018"/>
            <a:ext cx="4237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Công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nghệ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sử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dụng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128" y="825826"/>
            <a:ext cx="5116551" cy="51165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/>
      <p:bldP spid="208" grpId="0" animBg="1"/>
      <p:bldP spid="209" grpId="0"/>
      <p:bldP spid="2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"/>
          <p:cNvSpPr txBox="1"/>
          <p:nvPr/>
        </p:nvSpPr>
        <p:spPr>
          <a:xfrm>
            <a:off x="625199" y="437816"/>
            <a:ext cx="636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dirty="0" err="1" smtClean="0">
                <a:solidFill>
                  <a:srgbClr val="EF8600"/>
                </a:solidFill>
              </a:rPr>
              <a:t>Lý</a:t>
            </a:r>
            <a:r>
              <a:rPr lang="en-US" sz="2800" dirty="0" smtClean="0">
                <a:solidFill>
                  <a:srgbClr val="EF8600"/>
                </a:solidFill>
              </a:rPr>
              <a:t> do </a:t>
            </a:r>
            <a:r>
              <a:rPr lang="en-US" sz="2800" dirty="0" err="1" smtClean="0">
                <a:solidFill>
                  <a:srgbClr val="EF8600"/>
                </a:solidFill>
              </a:rPr>
              <a:t>chọn</a:t>
            </a:r>
            <a:r>
              <a:rPr lang="en-US" sz="2800" dirty="0" smtClean="0">
                <a:solidFill>
                  <a:srgbClr val="EF8600"/>
                </a:solidFill>
              </a:rPr>
              <a:t> </a:t>
            </a:r>
            <a:r>
              <a:rPr lang="en-US" sz="2800" dirty="0" err="1" smtClean="0">
                <a:solidFill>
                  <a:srgbClr val="EF8600"/>
                </a:solidFill>
              </a:rPr>
              <a:t>đề</a:t>
            </a:r>
            <a:r>
              <a:rPr lang="en-US" sz="2800" dirty="0" smtClean="0">
                <a:solidFill>
                  <a:srgbClr val="EF8600"/>
                </a:solidFill>
              </a:rPr>
              <a:t> </a:t>
            </a:r>
            <a:r>
              <a:rPr lang="en-US" sz="2800" dirty="0" err="1" smtClean="0">
                <a:solidFill>
                  <a:srgbClr val="EF8600"/>
                </a:solidFill>
              </a:rPr>
              <a:t>tài</a:t>
            </a:r>
            <a:endParaRPr sz="2800" b="0" i="0" u="none" strike="noStrike" cap="none" dirty="0">
              <a:solidFill>
                <a:srgbClr val="EF8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"/>
          <p:cNvSpPr txBox="1"/>
          <p:nvPr/>
        </p:nvSpPr>
        <p:spPr>
          <a:xfrm>
            <a:off x="10448829" y="6308742"/>
            <a:ext cx="122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04/13</a:t>
            </a:r>
            <a:endParaRPr sz="1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76" y="1765041"/>
            <a:ext cx="4225498" cy="21952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149" y="715094"/>
            <a:ext cx="4180871" cy="41808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75855" y="4253098"/>
            <a:ext cx="4003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</a:rPr>
              <a:t>Cuộc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cách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mạng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công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nghiệp</a:t>
            </a:r>
            <a:r>
              <a:rPr lang="en-US" sz="2000" dirty="0" smtClean="0">
                <a:solidFill>
                  <a:schemeClr val="bg1"/>
                </a:solidFill>
              </a:rPr>
              <a:t> 4.0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05592" y="4245229"/>
            <a:ext cx="41729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</a:rPr>
              <a:t>Nhu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cầu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tiếp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nhận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thông</a:t>
            </a:r>
            <a:r>
              <a:rPr lang="en-US" sz="2000" dirty="0" smtClean="0">
                <a:solidFill>
                  <a:schemeClr val="bg1"/>
                </a:solidFill>
              </a:rPr>
              <a:t> tin </a:t>
            </a:r>
            <a:r>
              <a:rPr lang="en-US" sz="2000" dirty="0" err="1" smtClean="0">
                <a:solidFill>
                  <a:schemeClr val="bg1"/>
                </a:solidFill>
              </a:rPr>
              <a:t>nhanh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2000" dirty="0" err="1" smtClean="0">
                <a:solidFill>
                  <a:schemeClr val="bg1"/>
                </a:solidFill>
              </a:rPr>
              <a:t>của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người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dùng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9853" y="1357050"/>
            <a:ext cx="6443221" cy="30651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3463" y="2706111"/>
            <a:ext cx="42554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solidFill>
                  <a:schemeClr val="bg1"/>
                </a:solidFill>
              </a:rPr>
              <a:t>Website </a:t>
            </a:r>
            <a:r>
              <a:rPr lang="en-US" sz="2000" dirty="0" smtClean="0">
                <a:solidFill>
                  <a:srgbClr val="EF8600"/>
                </a:solidFill>
              </a:rPr>
              <a:t>Tin </a:t>
            </a:r>
            <a:r>
              <a:rPr lang="en-US" sz="2000" dirty="0" err="1" smtClean="0">
                <a:solidFill>
                  <a:srgbClr val="EF8600"/>
                </a:solidFill>
              </a:rPr>
              <a:t>tức</a:t>
            </a:r>
            <a:r>
              <a:rPr lang="en-US" sz="2000" dirty="0" smtClean="0">
                <a:solidFill>
                  <a:srgbClr val="EF8600"/>
                </a:solidFill>
              </a:rPr>
              <a:t> </a:t>
            </a:r>
            <a:r>
              <a:rPr lang="en-US" sz="2000" dirty="0" err="1" smtClean="0">
                <a:solidFill>
                  <a:srgbClr val="EF8600"/>
                </a:solidFill>
              </a:rPr>
              <a:t>nổi</a:t>
            </a:r>
            <a:r>
              <a:rPr lang="en-US" sz="2000" dirty="0" smtClean="0">
                <a:solidFill>
                  <a:srgbClr val="EF8600"/>
                </a:solidFill>
              </a:rPr>
              <a:t> </a:t>
            </a:r>
            <a:r>
              <a:rPr lang="en-US" sz="2000" dirty="0" err="1" smtClean="0">
                <a:solidFill>
                  <a:srgbClr val="EF8600"/>
                </a:solidFill>
              </a:rPr>
              <a:t>bật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ra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đời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nhằm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giúp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người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dùng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có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thể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tiếp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nhận</a:t>
            </a:r>
            <a:r>
              <a:rPr lang="en-US" sz="2000" dirty="0" smtClean="0">
                <a:solidFill>
                  <a:schemeClr val="bg1"/>
                </a:solidFill>
              </a:rPr>
              <a:t> tin </a:t>
            </a:r>
            <a:r>
              <a:rPr lang="en-US" sz="2000" dirty="0" err="1" smtClean="0">
                <a:solidFill>
                  <a:schemeClr val="bg1"/>
                </a:solidFill>
              </a:rPr>
              <a:t>tức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mới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nhất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một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cách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nhanh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chóng</a:t>
            </a:r>
            <a:r>
              <a:rPr lang="en-US" sz="2000" dirty="0" smtClean="0">
                <a:solidFill>
                  <a:schemeClr val="bg1"/>
                </a:solidFill>
              </a:rPr>
              <a:t>, </a:t>
            </a:r>
            <a:r>
              <a:rPr lang="en-US" sz="2000" dirty="0" err="1" smtClean="0">
                <a:solidFill>
                  <a:schemeClr val="bg1"/>
                </a:solidFill>
              </a:rPr>
              <a:t>tiện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lợi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và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hiệu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quả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1" name="Isosceles Triangle 10"/>
          <p:cNvSpPr/>
          <p:nvPr/>
        </p:nvSpPr>
        <p:spPr>
          <a:xfrm rot="5400000">
            <a:off x="6056411" y="2708799"/>
            <a:ext cx="706686" cy="3761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/>
      <p:bldP spid="4" grpId="0"/>
      <p:bldP spid="4" grpId="1"/>
      <p:bldP spid="5" grpId="0"/>
      <p:bldP spid="5" grpId="1"/>
      <p:bldP spid="9" grpId="0"/>
      <p:bldP spid="11" grpId="0" animBg="1"/>
      <p:bldP spid="11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21df39fd2a_0_0"/>
          <p:cNvSpPr txBox="1"/>
          <p:nvPr/>
        </p:nvSpPr>
        <p:spPr>
          <a:xfrm>
            <a:off x="10448829" y="6308742"/>
            <a:ext cx="122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chemeClr val="lt1"/>
                </a:solidFill>
              </a:rPr>
              <a:t>05</a:t>
            </a:r>
            <a:r>
              <a:rPr lang="en-US" sz="2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/13</a:t>
            </a:r>
            <a:endParaRPr sz="1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76;p3"/>
          <p:cNvSpPr txBox="1"/>
          <p:nvPr/>
        </p:nvSpPr>
        <p:spPr>
          <a:xfrm>
            <a:off x="625199" y="437816"/>
            <a:ext cx="636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dirty="0" err="1" smtClean="0">
                <a:solidFill>
                  <a:srgbClr val="EF8600"/>
                </a:solidFill>
              </a:rPr>
              <a:t>Mục</a:t>
            </a:r>
            <a:r>
              <a:rPr lang="en-US" sz="2800" dirty="0" smtClean="0">
                <a:solidFill>
                  <a:srgbClr val="EF8600"/>
                </a:solidFill>
              </a:rPr>
              <a:t> </a:t>
            </a:r>
            <a:r>
              <a:rPr lang="en-US" sz="2800" dirty="0" err="1" smtClean="0">
                <a:solidFill>
                  <a:srgbClr val="EF8600"/>
                </a:solidFill>
              </a:rPr>
              <a:t>tiêu</a:t>
            </a:r>
            <a:r>
              <a:rPr lang="en-US" sz="2800" dirty="0" smtClean="0">
                <a:solidFill>
                  <a:srgbClr val="EF8600"/>
                </a:solidFill>
              </a:rPr>
              <a:t> </a:t>
            </a:r>
            <a:r>
              <a:rPr lang="en-US" sz="2800" dirty="0" err="1" smtClean="0">
                <a:solidFill>
                  <a:srgbClr val="EF8600"/>
                </a:solidFill>
              </a:rPr>
              <a:t>đề</a:t>
            </a:r>
            <a:r>
              <a:rPr lang="en-US" sz="2800" dirty="0" smtClean="0">
                <a:solidFill>
                  <a:srgbClr val="EF8600"/>
                </a:solidFill>
              </a:rPr>
              <a:t> </a:t>
            </a:r>
            <a:r>
              <a:rPr lang="en-US" sz="2800" dirty="0" err="1" smtClean="0">
                <a:solidFill>
                  <a:srgbClr val="EF8600"/>
                </a:solidFill>
              </a:rPr>
              <a:t>tài</a:t>
            </a:r>
            <a:endParaRPr sz="2800" b="0" i="0" u="none" strike="noStrike" cap="none" dirty="0">
              <a:solidFill>
                <a:srgbClr val="EF8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9378" y="1562581"/>
            <a:ext cx="6210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400" dirty="0" err="1" smtClean="0">
                <a:solidFill>
                  <a:schemeClr val="bg1"/>
                </a:solidFill>
              </a:rPr>
              <a:t>Phân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tích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và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hiểu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bài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toán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nghiệp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vụ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thực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tế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337" y="1436838"/>
            <a:ext cx="713152" cy="7131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479" y="2625812"/>
            <a:ext cx="639086" cy="6390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9378" y="2703370"/>
            <a:ext cx="8125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400" dirty="0" err="1" smtClean="0">
                <a:solidFill>
                  <a:schemeClr val="bg1"/>
                </a:solidFill>
              </a:rPr>
              <a:t>Tìm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hiểu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công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nghệ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và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xây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dựng</a:t>
            </a:r>
            <a:r>
              <a:rPr lang="en-US" sz="2400" dirty="0" smtClean="0">
                <a:solidFill>
                  <a:schemeClr val="bg1"/>
                </a:solidFill>
              </a:rPr>
              <a:t> website </a:t>
            </a:r>
            <a:r>
              <a:rPr lang="en-US" sz="2400" dirty="0" err="1" smtClean="0">
                <a:solidFill>
                  <a:schemeClr val="bg1"/>
                </a:solidFill>
              </a:rPr>
              <a:t>trên</a:t>
            </a:r>
            <a:r>
              <a:rPr lang="en-US" sz="2400" dirty="0" smtClean="0">
                <a:solidFill>
                  <a:schemeClr val="bg1"/>
                </a:solidFill>
              </a:rPr>
              <a:t> WordPress 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382" y="3784597"/>
            <a:ext cx="539062" cy="5390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69378" y="3639634"/>
            <a:ext cx="8002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err="1" smtClean="0">
                <a:solidFill>
                  <a:schemeClr val="bg1"/>
                </a:solidFill>
              </a:rPr>
              <a:t>Xây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dựng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một</a:t>
            </a:r>
            <a:r>
              <a:rPr lang="en-US" sz="2400" dirty="0" smtClean="0">
                <a:solidFill>
                  <a:schemeClr val="bg1"/>
                </a:solidFill>
              </a:rPr>
              <a:t> website </a:t>
            </a:r>
            <a:r>
              <a:rPr lang="en-US" sz="2400" dirty="0" err="1" smtClean="0">
                <a:solidFill>
                  <a:schemeClr val="bg1"/>
                </a:solidFill>
              </a:rPr>
              <a:t>tổng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hợp</a:t>
            </a:r>
            <a:r>
              <a:rPr lang="en-US" sz="2400" dirty="0" smtClean="0">
                <a:solidFill>
                  <a:schemeClr val="bg1"/>
                </a:solidFill>
              </a:rPr>
              <a:t> tin </a:t>
            </a:r>
            <a:r>
              <a:rPr lang="en-US" sz="2400" dirty="0" err="1" smtClean="0">
                <a:solidFill>
                  <a:schemeClr val="bg1"/>
                </a:solidFill>
              </a:rPr>
              <a:t>tức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đáp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ứng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đầy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đủ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các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yêu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cầu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đặt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ra.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479" y="4843358"/>
            <a:ext cx="587286" cy="5872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69378" y="4772313"/>
            <a:ext cx="7567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bg1"/>
                </a:solidFill>
              </a:rPr>
              <a:t>Đ</a:t>
            </a:r>
            <a:r>
              <a:rPr lang="vi-VN" sz="2400" dirty="0" smtClean="0">
                <a:solidFill>
                  <a:schemeClr val="bg1"/>
                </a:solidFill>
              </a:rPr>
              <a:t>ảm </a:t>
            </a:r>
            <a:r>
              <a:rPr lang="vi-VN" sz="2400" dirty="0">
                <a:solidFill>
                  <a:schemeClr val="bg1"/>
                </a:solidFill>
              </a:rPr>
              <a:t>bảo hiệu suất, bảo mật và trải nghiệm người dùng tốt nhất.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Google Shape;176;p3"/>
          <p:cNvSpPr txBox="1"/>
          <p:nvPr/>
        </p:nvSpPr>
        <p:spPr>
          <a:xfrm>
            <a:off x="625199" y="437816"/>
            <a:ext cx="636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dirty="0" err="1" smtClean="0">
                <a:solidFill>
                  <a:srgbClr val="EF8600"/>
                </a:solidFill>
              </a:rPr>
              <a:t>Công</a:t>
            </a:r>
            <a:r>
              <a:rPr lang="en-US" sz="2800" dirty="0" smtClean="0">
                <a:solidFill>
                  <a:srgbClr val="EF8600"/>
                </a:solidFill>
              </a:rPr>
              <a:t> </a:t>
            </a:r>
            <a:r>
              <a:rPr lang="en-US" sz="2800" dirty="0" err="1" smtClean="0">
                <a:solidFill>
                  <a:srgbClr val="EF8600"/>
                </a:solidFill>
              </a:rPr>
              <a:t>nghệ</a:t>
            </a:r>
            <a:r>
              <a:rPr lang="en-US" sz="2800" dirty="0" smtClean="0">
                <a:solidFill>
                  <a:srgbClr val="EF8600"/>
                </a:solidFill>
              </a:rPr>
              <a:t> </a:t>
            </a:r>
            <a:r>
              <a:rPr lang="en-US" sz="2800" dirty="0" err="1" smtClean="0">
                <a:solidFill>
                  <a:srgbClr val="EF8600"/>
                </a:solidFill>
              </a:rPr>
              <a:t>sử</a:t>
            </a:r>
            <a:r>
              <a:rPr lang="en-US" sz="2800" dirty="0" smtClean="0">
                <a:solidFill>
                  <a:srgbClr val="EF8600"/>
                </a:solidFill>
              </a:rPr>
              <a:t> </a:t>
            </a:r>
            <a:r>
              <a:rPr lang="en-US" sz="2800" dirty="0" err="1" smtClean="0">
                <a:solidFill>
                  <a:srgbClr val="EF8600"/>
                </a:solidFill>
              </a:rPr>
              <a:t>dụng</a:t>
            </a:r>
            <a:endParaRPr sz="2800" b="0" i="0" u="none" strike="noStrike" cap="none" dirty="0">
              <a:solidFill>
                <a:srgbClr val="EF8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30740" y="1744517"/>
            <a:ext cx="3711241" cy="2771722"/>
            <a:chOff x="530740" y="1499195"/>
            <a:chExt cx="3711241" cy="2771722"/>
          </a:xfrm>
        </p:grpSpPr>
        <p:sp>
          <p:nvSpPr>
            <p:cNvPr id="15" name="TextBox 14"/>
            <p:cNvSpPr txBox="1"/>
            <p:nvPr/>
          </p:nvSpPr>
          <p:spPr>
            <a:xfrm>
              <a:off x="530740" y="2322399"/>
              <a:ext cx="3711241" cy="1736646"/>
            </a:xfrm>
            <a:prstGeom prst="roundRect">
              <a:avLst/>
            </a:prstGeom>
            <a:noFill/>
            <a:ln>
              <a:noFill/>
            </a:ln>
          </p:spPr>
          <p:txBody>
            <a:bodyPr wrap="square" rtlCol="0" anchor="b">
              <a:spAutoFit/>
            </a:bodyPr>
            <a:lstStyle/>
            <a:p>
              <a:endParaRPr lang="en-US" sz="2400" dirty="0" smtClean="0">
                <a:solidFill>
                  <a:schemeClr val="bg1"/>
                </a:solidFill>
              </a:endParaRPr>
            </a:p>
            <a:p>
              <a:endParaRPr lang="en-US" sz="2400" dirty="0" smtClean="0">
                <a:solidFill>
                  <a:schemeClr val="bg1"/>
                </a:solidFill>
              </a:endParaRPr>
            </a:p>
            <a:p>
              <a:r>
                <a:rPr lang="en-US" sz="2400" dirty="0" err="1" smtClean="0">
                  <a:solidFill>
                    <a:schemeClr val="bg1"/>
                  </a:solidFill>
                </a:rPr>
                <a:t>Nền</a:t>
              </a:r>
              <a:r>
                <a:rPr lang="en-US" sz="2400" dirty="0" smtClean="0">
                  <a:solidFill>
                    <a:schemeClr val="bg1"/>
                  </a:solidFill>
                </a:rPr>
                <a:t> </a:t>
              </a:r>
              <a:r>
                <a:rPr lang="en-US" sz="2400" dirty="0" err="1" smtClean="0">
                  <a:solidFill>
                    <a:schemeClr val="bg1"/>
                  </a:solidFill>
                </a:rPr>
                <a:t>tảng</a:t>
              </a:r>
              <a:r>
                <a:rPr lang="en-US" sz="2400" dirty="0" smtClean="0">
                  <a:solidFill>
                    <a:schemeClr val="bg1"/>
                  </a:solidFill>
                </a:rPr>
                <a:t> WordPress</a:t>
              </a:r>
            </a:p>
            <a:p>
              <a:endParaRPr lang="en-US" sz="2400" dirty="0" smtClean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530740" y="1499195"/>
              <a:ext cx="3416792" cy="2771722"/>
              <a:chOff x="530740" y="1499195"/>
              <a:chExt cx="3416792" cy="2771722"/>
            </a:xfrm>
          </p:grpSpPr>
          <p:sp>
            <p:nvSpPr>
              <p:cNvPr id="17" name="Rounded Rectangle 16"/>
              <p:cNvSpPr/>
              <p:nvPr/>
            </p:nvSpPr>
            <p:spPr>
              <a:xfrm>
                <a:off x="530740" y="2322398"/>
                <a:ext cx="3416792" cy="1948519"/>
              </a:xfrm>
              <a:prstGeom prst="round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793905" y="1499195"/>
                <a:ext cx="1293539" cy="1293539"/>
                <a:chOff x="2723066" y="4548275"/>
                <a:chExt cx="1293539" cy="1293539"/>
              </a:xfrm>
            </p:grpSpPr>
            <p:sp>
              <p:nvSpPr>
                <p:cNvPr id="19" name="Oval 18"/>
                <p:cNvSpPr/>
                <p:nvPr/>
              </p:nvSpPr>
              <p:spPr>
                <a:xfrm>
                  <a:off x="2734217" y="4562860"/>
                  <a:ext cx="1269793" cy="126979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0" name="Picture 19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23066" y="4548275"/>
                  <a:ext cx="1293539" cy="129353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1" name="Group 20"/>
          <p:cNvGrpSpPr/>
          <p:nvPr/>
        </p:nvGrpSpPr>
        <p:grpSpPr>
          <a:xfrm>
            <a:off x="8128479" y="1575184"/>
            <a:ext cx="3711241" cy="2941055"/>
            <a:chOff x="8128479" y="1329862"/>
            <a:chExt cx="3711241" cy="2941055"/>
          </a:xfrm>
        </p:grpSpPr>
        <p:sp>
          <p:nvSpPr>
            <p:cNvPr id="22" name="Rounded Rectangle 21"/>
            <p:cNvSpPr/>
            <p:nvPr/>
          </p:nvSpPr>
          <p:spPr>
            <a:xfrm>
              <a:off x="8206536" y="2322398"/>
              <a:ext cx="3416792" cy="1948519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128479" y="2322399"/>
              <a:ext cx="3711241" cy="1736646"/>
            </a:xfrm>
            <a:prstGeom prst="roundRect">
              <a:avLst/>
            </a:prstGeom>
            <a:noFill/>
            <a:ln>
              <a:noFill/>
            </a:ln>
          </p:spPr>
          <p:txBody>
            <a:bodyPr wrap="square" rtlCol="0" anchor="b">
              <a:spAutoFit/>
            </a:bodyPr>
            <a:lstStyle/>
            <a:p>
              <a:endParaRPr lang="en-US" sz="2400" dirty="0" smtClean="0">
                <a:solidFill>
                  <a:schemeClr val="bg1"/>
                </a:solidFill>
              </a:endParaRPr>
            </a:p>
            <a:p>
              <a:endParaRPr lang="en-US" sz="2400" dirty="0" smtClean="0">
                <a:solidFill>
                  <a:schemeClr val="bg1"/>
                </a:solidFill>
              </a:endParaRPr>
            </a:p>
            <a:p>
              <a:r>
                <a:rPr lang="en-US" sz="2400" dirty="0" err="1" smtClean="0">
                  <a:solidFill>
                    <a:schemeClr val="bg1"/>
                  </a:solidFill>
                </a:rPr>
                <a:t>Ngôn</a:t>
              </a:r>
              <a:r>
                <a:rPr lang="en-US" sz="2400" dirty="0" smtClean="0">
                  <a:solidFill>
                    <a:schemeClr val="bg1"/>
                  </a:solidFill>
                </a:rPr>
                <a:t> </a:t>
              </a:r>
              <a:r>
                <a:rPr lang="en-US" sz="2400" dirty="0" err="1" smtClean="0">
                  <a:solidFill>
                    <a:schemeClr val="bg1"/>
                  </a:solidFill>
                </a:rPr>
                <a:t>ngữ</a:t>
              </a:r>
              <a:r>
                <a:rPr lang="en-US" sz="2400" dirty="0" smtClean="0">
                  <a:solidFill>
                    <a:schemeClr val="bg1"/>
                  </a:solidFill>
                </a:rPr>
                <a:t> </a:t>
              </a:r>
              <a:r>
                <a:rPr lang="en-US" sz="2400" dirty="0" err="1" smtClean="0">
                  <a:solidFill>
                    <a:schemeClr val="bg1"/>
                  </a:solidFill>
                </a:rPr>
                <a:t>lập</a:t>
              </a:r>
              <a:r>
                <a:rPr lang="en-US" sz="2400" dirty="0" smtClean="0">
                  <a:solidFill>
                    <a:schemeClr val="bg1"/>
                  </a:solidFill>
                </a:rPr>
                <a:t> </a:t>
              </a:r>
              <a:r>
                <a:rPr lang="en-US" sz="2400" dirty="0" err="1" smtClean="0">
                  <a:solidFill>
                    <a:schemeClr val="bg1"/>
                  </a:solidFill>
                </a:rPr>
                <a:t>trình</a:t>
              </a:r>
              <a:r>
                <a:rPr lang="en-US" sz="2400" dirty="0" smtClean="0">
                  <a:solidFill>
                    <a:schemeClr val="bg1"/>
                  </a:solidFill>
                </a:rPr>
                <a:t> PHP</a:t>
              </a:r>
            </a:p>
            <a:p>
              <a:endParaRPr lang="en-US" sz="2400" dirty="0" smtClean="0">
                <a:solidFill>
                  <a:schemeClr val="bg1"/>
                </a:solidFill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8533" y="1329862"/>
              <a:ext cx="1860860" cy="1860860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4366379" y="1234381"/>
            <a:ext cx="3711241" cy="3393368"/>
            <a:chOff x="4366379" y="989059"/>
            <a:chExt cx="3711241" cy="3393368"/>
          </a:xfrm>
        </p:grpSpPr>
        <p:sp>
          <p:nvSpPr>
            <p:cNvPr id="26" name="Rounded Rectangle 25"/>
            <p:cNvSpPr/>
            <p:nvPr/>
          </p:nvSpPr>
          <p:spPr>
            <a:xfrm>
              <a:off x="4366379" y="2335534"/>
              <a:ext cx="3416792" cy="1948519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366379" y="2237159"/>
              <a:ext cx="3711241" cy="2145268"/>
            </a:xfrm>
            <a:prstGeom prst="roundRect">
              <a:avLst/>
            </a:prstGeom>
            <a:noFill/>
            <a:ln>
              <a:noFill/>
            </a:ln>
          </p:spPr>
          <p:txBody>
            <a:bodyPr wrap="square" rtlCol="0" anchor="b">
              <a:spAutoFit/>
            </a:bodyPr>
            <a:lstStyle/>
            <a:p>
              <a:endParaRPr lang="en-US" sz="2400" dirty="0" smtClean="0">
                <a:solidFill>
                  <a:schemeClr val="bg1"/>
                </a:solidFill>
              </a:endParaRPr>
            </a:p>
            <a:p>
              <a:endParaRPr lang="en-US" sz="2400" dirty="0" smtClean="0">
                <a:solidFill>
                  <a:schemeClr val="bg1"/>
                </a:solidFill>
              </a:endParaRPr>
            </a:p>
            <a:p>
              <a:r>
                <a:rPr lang="en-US" sz="2400" dirty="0" err="1" smtClean="0">
                  <a:solidFill>
                    <a:schemeClr val="bg1"/>
                  </a:solidFill>
                </a:rPr>
                <a:t>Hệ</a:t>
              </a:r>
              <a:r>
                <a:rPr lang="en-US" sz="2400" dirty="0" smtClean="0">
                  <a:solidFill>
                    <a:schemeClr val="bg1"/>
                  </a:solidFill>
                </a:rPr>
                <a:t> </a:t>
              </a:r>
              <a:r>
                <a:rPr lang="en-US" sz="2400" dirty="0" err="1" smtClean="0">
                  <a:solidFill>
                    <a:schemeClr val="bg1"/>
                  </a:solidFill>
                </a:rPr>
                <a:t>quản</a:t>
              </a:r>
              <a:r>
                <a:rPr lang="en-US" sz="2400" dirty="0" smtClean="0">
                  <a:solidFill>
                    <a:schemeClr val="bg1"/>
                  </a:solidFill>
                </a:rPr>
                <a:t> </a:t>
              </a:r>
              <a:r>
                <a:rPr lang="en-US" sz="2400" dirty="0" err="1" smtClean="0">
                  <a:solidFill>
                    <a:schemeClr val="bg1"/>
                  </a:solidFill>
                </a:rPr>
                <a:t>trị</a:t>
              </a:r>
              <a:r>
                <a:rPr lang="en-US" sz="2400" dirty="0" smtClean="0">
                  <a:solidFill>
                    <a:schemeClr val="bg1"/>
                  </a:solidFill>
                </a:rPr>
                <a:t> </a:t>
              </a:r>
              <a:r>
                <a:rPr lang="en-US" sz="2400" dirty="0" err="1" smtClean="0">
                  <a:solidFill>
                    <a:schemeClr val="bg1"/>
                  </a:solidFill>
                </a:rPr>
                <a:t>cơ</a:t>
              </a:r>
              <a:r>
                <a:rPr lang="en-US" sz="2400" dirty="0" smtClean="0">
                  <a:solidFill>
                    <a:schemeClr val="bg1"/>
                  </a:solidFill>
                </a:rPr>
                <a:t> </a:t>
              </a:r>
              <a:r>
                <a:rPr lang="en-US" sz="2400" dirty="0" err="1" smtClean="0">
                  <a:solidFill>
                    <a:schemeClr val="bg1"/>
                  </a:solidFill>
                </a:rPr>
                <a:t>sở</a:t>
              </a:r>
              <a:r>
                <a:rPr lang="en-US" sz="2400" dirty="0" smtClean="0">
                  <a:solidFill>
                    <a:schemeClr val="bg1"/>
                  </a:solidFill>
                </a:rPr>
                <a:t> </a:t>
              </a:r>
              <a:r>
                <a:rPr lang="en-US" sz="2400" dirty="0" err="1" smtClean="0">
                  <a:solidFill>
                    <a:schemeClr val="bg1"/>
                  </a:solidFill>
                </a:rPr>
                <a:t>dữ</a:t>
              </a:r>
              <a:r>
                <a:rPr lang="en-US" sz="2400" dirty="0" smtClean="0">
                  <a:solidFill>
                    <a:schemeClr val="bg1"/>
                  </a:solidFill>
                </a:rPr>
                <a:t> </a:t>
              </a:r>
              <a:r>
                <a:rPr lang="en-US" sz="2400" dirty="0" err="1" smtClean="0">
                  <a:solidFill>
                    <a:schemeClr val="bg1"/>
                  </a:solidFill>
                </a:rPr>
                <a:t>liệu</a:t>
              </a:r>
              <a:r>
                <a:rPr lang="en-US" sz="2400" dirty="0" smtClean="0">
                  <a:solidFill>
                    <a:schemeClr val="bg1"/>
                  </a:solidFill>
                </a:rPr>
                <a:t> MySQL</a:t>
              </a:r>
            </a:p>
            <a:p>
              <a:endParaRPr lang="en-US" sz="2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738381" y="1484216"/>
              <a:ext cx="1782535" cy="1379833"/>
            </a:xfrm>
            <a:prstGeom prst="rect">
              <a:avLst/>
            </a:prstGeom>
            <a:solidFill>
              <a:srgbClr val="001631"/>
            </a:solidFill>
            <a:ln>
              <a:solidFill>
                <a:srgbClr val="0016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5287" y="989059"/>
              <a:ext cx="1940007" cy="194000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8" grpId="0"/>
      <p:bldP spid="8" grpId="1"/>
      <p:bldP spid="10" grpId="0"/>
      <p:bldP spid="10" grpId="1"/>
      <p:bldP spid="12" grpId="0"/>
      <p:bldP spid="12" grpId="1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21df39fd2a_0_21"/>
          <p:cNvSpPr txBox="1"/>
          <p:nvPr/>
        </p:nvSpPr>
        <p:spPr>
          <a:xfrm>
            <a:off x="10448829" y="6308742"/>
            <a:ext cx="122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chemeClr val="lt1"/>
                </a:solidFill>
              </a:rPr>
              <a:t>06</a:t>
            </a:r>
            <a:r>
              <a:rPr lang="en-US" sz="2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/13</a:t>
            </a:r>
            <a:endParaRPr sz="1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207;p6"/>
          <p:cNvSpPr txBox="1"/>
          <p:nvPr/>
        </p:nvSpPr>
        <p:spPr>
          <a:xfrm>
            <a:off x="1330533" y="573852"/>
            <a:ext cx="1064403" cy="464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 dirty="0" smtClean="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02</a:t>
            </a:r>
            <a:endParaRPr sz="4800" b="0" i="0" u="none" strike="noStrike" cap="none" dirty="0">
              <a:solidFill>
                <a:srgbClr val="0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7" name="Google Shape;209;p6"/>
          <p:cNvSpPr txBox="1"/>
          <p:nvPr/>
        </p:nvSpPr>
        <p:spPr>
          <a:xfrm>
            <a:off x="1330533" y="1940384"/>
            <a:ext cx="3486794" cy="21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solidFill>
                  <a:srgbClr val="EF8600"/>
                </a:solidFill>
              </a:rPr>
              <a:t>PHÂN TÍCH THIẾT KẾ HỆ THỐNG</a:t>
            </a:r>
            <a:endParaRPr sz="4400" dirty="0">
              <a:solidFill>
                <a:srgbClr val="EF86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966" y="1628076"/>
            <a:ext cx="4801529" cy="3201019"/>
          </a:xfrm>
          <a:prstGeom prst="rect">
            <a:avLst/>
          </a:prstGeom>
        </p:spPr>
      </p:pic>
      <p:sp>
        <p:nvSpPr>
          <p:cNvPr id="10" name="Google Shape;208;p6"/>
          <p:cNvSpPr/>
          <p:nvPr/>
        </p:nvSpPr>
        <p:spPr>
          <a:xfrm>
            <a:off x="1330533" y="223025"/>
            <a:ext cx="911451" cy="783180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0" i="0" u="none" strike="noStrike" cap="none">
              <a:solidFill>
                <a:srgbClr val="EF86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21df39fd2a_0_32"/>
          <p:cNvSpPr txBox="1"/>
          <p:nvPr/>
        </p:nvSpPr>
        <p:spPr>
          <a:xfrm>
            <a:off x="10448829" y="6308742"/>
            <a:ext cx="122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chemeClr val="lt1"/>
                </a:solidFill>
              </a:rPr>
              <a:t>07</a:t>
            </a:r>
            <a:r>
              <a:rPr lang="en-US" sz="2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/13</a:t>
            </a:r>
            <a:endParaRPr sz="1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209;p6"/>
          <p:cNvSpPr txBox="1"/>
          <p:nvPr/>
        </p:nvSpPr>
        <p:spPr>
          <a:xfrm>
            <a:off x="92750" y="78057"/>
            <a:ext cx="6408413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solidFill>
                  <a:srgbClr val="EF8600"/>
                </a:solidFill>
              </a:rPr>
              <a:t>CÁC CHỨC NĂNG CHÍNH</a:t>
            </a:r>
            <a:endParaRPr sz="3600" dirty="0">
              <a:solidFill>
                <a:srgbClr val="EF8600"/>
              </a:solidFill>
            </a:endParaRPr>
          </a:p>
        </p:txBody>
      </p:sp>
      <p:sp>
        <p:nvSpPr>
          <p:cNvPr id="7" name="Google Shape;190;p5"/>
          <p:cNvSpPr txBox="1"/>
          <p:nvPr/>
        </p:nvSpPr>
        <p:spPr>
          <a:xfrm>
            <a:off x="1672452" y="1690894"/>
            <a:ext cx="769666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800" dirty="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endParaRPr sz="2800" dirty="0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800" dirty="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0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1</a:t>
            </a:r>
            <a:endParaRPr sz="2800" b="0" i="0" u="none" strike="noStrike" cap="none" dirty="0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8" name="Google Shape;191;p5"/>
          <p:cNvSpPr/>
          <p:nvPr/>
        </p:nvSpPr>
        <p:spPr>
          <a:xfrm>
            <a:off x="1672451" y="1820972"/>
            <a:ext cx="591247" cy="577804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09024" y="1871579"/>
            <a:ext cx="2941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Đăng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ký</a:t>
            </a:r>
            <a:r>
              <a:rPr lang="en-US" sz="2400" dirty="0" smtClean="0">
                <a:solidFill>
                  <a:schemeClr val="bg1"/>
                </a:solidFill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</a:rPr>
              <a:t>đăng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nhập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Google Shape;190;p5"/>
          <p:cNvSpPr txBox="1"/>
          <p:nvPr/>
        </p:nvSpPr>
        <p:spPr>
          <a:xfrm>
            <a:off x="1672452" y="2869206"/>
            <a:ext cx="769666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800" dirty="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endParaRPr sz="2800" dirty="0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800" dirty="0" smtClean="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0</a:t>
            </a:r>
            <a:r>
              <a:rPr lang="en-US" sz="2800" dirty="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2</a:t>
            </a:r>
            <a:endParaRPr sz="2800" b="0" i="0" u="none" strike="noStrike" cap="none" dirty="0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1" name="Google Shape;191;p5"/>
          <p:cNvSpPr/>
          <p:nvPr/>
        </p:nvSpPr>
        <p:spPr>
          <a:xfrm>
            <a:off x="1672451" y="2999284"/>
            <a:ext cx="591247" cy="577804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09024" y="3049891"/>
            <a:ext cx="2581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Quản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lý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tài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khoản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Google Shape;190;p5"/>
          <p:cNvSpPr txBox="1"/>
          <p:nvPr/>
        </p:nvSpPr>
        <p:spPr>
          <a:xfrm>
            <a:off x="1672452" y="4047518"/>
            <a:ext cx="769666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800" dirty="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endParaRPr sz="2800" dirty="0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800" dirty="0" smtClean="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03</a:t>
            </a:r>
            <a:endParaRPr sz="2800" b="0" i="0" u="none" strike="noStrike" cap="none" dirty="0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4" name="Google Shape;191;p5"/>
          <p:cNvSpPr/>
          <p:nvPr/>
        </p:nvSpPr>
        <p:spPr>
          <a:xfrm>
            <a:off x="1672451" y="4177596"/>
            <a:ext cx="591247" cy="577804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09024" y="4060938"/>
            <a:ext cx="3311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Xem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bài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viết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theo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danh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mục</a:t>
            </a:r>
            <a:r>
              <a:rPr lang="en-US" sz="2400" dirty="0" smtClean="0">
                <a:solidFill>
                  <a:schemeClr val="bg1"/>
                </a:solidFill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</a:rPr>
              <a:t>bình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luận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6" name="Google Shape;190;p5"/>
          <p:cNvSpPr txBox="1"/>
          <p:nvPr/>
        </p:nvSpPr>
        <p:spPr>
          <a:xfrm>
            <a:off x="1672452" y="5171339"/>
            <a:ext cx="769666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800" dirty="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endParaRPr sz="2800" dirty="0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800" dirty="0" smtClean="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0</a:t>
            </a:r>
            <a:r>
              <a:rPr lang="en-US" sz="2800" dirty="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4</a:t>
            </a:r>
            <a:endParaRPr sz="2800" b="0" i="0" u="none" strike="noStrike" cap="none" dirty="0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7" name="Google Shape;191;p5"/>
          <p:cNvSpPr/>
          <p:nvPr/>
        </p:nvSpPr>
        <p:spPr>
          <a:xfrm>
            <a:off x="1672451" y="5301417"/>
            <a:ext cx="591247" cy="577804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09024" y="5352024"/>
            <a:ext cx="2510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Tìm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kiếm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bài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viết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90892" y="1070850"/>
            <a:ext cx="21066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err="1" smtClean="0">
                <a:solidFill>
                  <a:schemeClr val="bg1"/>
                </a:solidFill>
              </a:rPr>
              <a:t>Phía</a:t>
            </a:r>
            <a:r>
              <a:rPr lang="en-US" sz="2000" u="sng" dirty="0" smtClean="0">
                <a:solidFill>
                  <a:schemeClr val="bg1"/>
                </a:solidFill>
              </a:rPr>
              <a:t> </a:t>
            </a:r>
            <a:r>
              <a:rPr lang="en-US" sz="2000" u="sng" dirty="0" err="1" smtClean="0">
                <a:solidFill>
                  <a:schemeClr val="bg1"/>
                </a:solidFill>
              </a:rPr>
              <a:t>người</a:t>
            </a:r>
            <a:r>
              <a:rPr lang="en-US" sz="2000" u="sng" dirty="0" smtClean="0">
                <a:solidFill>
                  <a:schemeClr val="bg1"/>
                </a:solidFill>
              </a:rPr>
              <a:t> </a:t>
            </a:r>
            <a:r>
              <a:rPr lang="en-US" sz="2000" u="sng" dirty="0" err="1" smtClean="0">
                <a:solidFill>
                  <a:schemeClr val="bg1"/>
                </a:solidFill>
              </a:rPr>
              <a:t>dùng</a:t>
            </a:r>
            <a:endParaRPr lang="en-US" sz="2400" u="sng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096000" y="1429395"/>
            <a:ext cx="0" cy="4465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342162" y="1080476"/>
            <a:ext cx="2178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err="1" smtClean="0">
                <a:solidFill>
                  <a:schemeClr val="bg1"/>
                </a:solidFill>
              </a:rPr>
              <a:t>Phía</a:t>
            </a:r>
            <a:r>
              <a:rPr lang="en-US" sz="2000" u="sng" dirty="0" smtClean="0">
                <a:solidFill>
                  <a:schemeClr val="bg1"/>
                </a:solidFill>
              </a:rPr>
              <a:t> </a:t>
            </a:r>
            <a:r>
              <a:rPr lang="en-US" sz="2000" u="sng" dirty="0" err="1" smtClean="0">
                <a:solidFill>
                  <a:schemeClr val="bg1"/>
                </a:solidFill>
              </a:rPr>
              <a:t>quản</a:t>
            </a:r>
            <a:r>
              <a:rPr lang="en-US" sz="2000" u="sng" dirty="0" smtClean="0">
                <a:solidFill>
                  <a:schemeClr val="bg1"/>
                </a:solidFill>
              </a:rPr>
              <a:t> </a:t>
            </a:r>
            <a:r>
              <a:rPr lang="en-US" sz="2000" u="sng" dirty="0" err="1" smtClean="0">
                <a:solidFill>
                  <a:schemeClr val="bg1"/>
                </a:solidFill>
              </a:rPr>
              <a:t>trị</a:t>
            </a:r>
            <a:r>
              <a:rPr lang="en-US" sz="2000" u="sng" dirty="0" smtClean="0">
                <a:solidFill>
                  <a:schemeClr val="bg1"/>
                </a:solidFill>
              </a:rPr>
              <a:t> </a:t>
            </a:r>
            <a:r>
              <a:rPr lang="en-US" sz="2000" u="sng" dirty="0" err="1" smtClean="0">
                <a:solidFill>
                  <a:schemeClr val="bg1"/>
                </a:solidFill>
              </a:rPr>
              <a:t>viên</a:t>
            </a:r>
            <a:endParaRPr lang="en-US" sz="2400" u="sng" dirty="0">
              <a:solidFill>
                <a:schemeClr val="bg1"/>
              </a:solidFill>
            </a:endParaRPr>
          </a:p>
        </p:txBody>
      </p:sp>
      <p:sp>
        <p:nvSpPr>
          <p:cNvPr id="23" name="Google Shape;190;p5"/>
          <p:cNvSpPr txBox="1"/>
          <p:nvPr/>
        </p:nvSpPr>
        <p:spPr>
          <a:xfrm>
            <a:off x="7510278" y="1677160"/>
            <a:ext cx="769666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800" dirty="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endParaRPr sz="2800" dirty="0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800" dirty="0" smtClean="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0</a:t>
            </a:r>
            <a:r>
              <a:rPr lang="en-US" sz="2800" dirty="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5</a:t>
            </a:r>
            <a:endParaRPr sz="2800" b="0" i="0" u="none" strike="noStrike" cap="none" dirty="0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4" name="Google Shape;191;p5"/>
          <p:cNvSpPr/>
          <p:nvPr/>
        </p:nvSpPr>
        <p:spPr>
          <a:xfrm>
            <a:off x="7510277" y="1807238"/>
            <a:ext cx="591247" cy="577804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46850" y="1857845"/>
            <a:ext cx="2307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Quản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lý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bài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viết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6" name="Google Shape;190;p5"/>
          <p:cNvSpPr txBox="1"/>
          <p:nvPr/>
        </p:nvSpPr>
        <p:spPr>
          <a:xfrm>
            <a:off x="7510278" y="2855472"/>
            <a:ext cx="769666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800" dirty="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endParaRPr sz="2800" dirty="0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800" dirty="0" smtClean="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0</a:t>
            </a:r>
            <a:r>
              <a:rPr lang="en-US" sz="2800" dirty="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6</a:t>
            </a:r>
            <a:endParaRPr sz="2800" b="0" i="0" u="none" strike="noStrike" cap="none" dirty="0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7" name="Google Shape;191;p5"/>
          <p:cNvSpPr/>
          <p:nvPr/>
        </p:nvSpPr>
        <p:spPr>
          <a:xfrm>
            <a:off x="7510277" y="2985550"/>
            <a:ext cx="591247" cy="577804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46850" y="3036157"/>
            <a:ext cx="2683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Quản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lý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danh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mục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9" name="Google Shape;190;p5"/>
          <p:cNvSpPr txBox="1"/>
          <p:nvPr/>
        </p:nvSpPr>
        <p:spPr>
          <a:xfrm>
            <a:off x="7510278" y="4033784"/>
            <a:ext cx="769666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800" dirty="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endParaRPr sz="2800" dirty="0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800" dirty="0" smtClean="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0</a:t>
            </a:r>
            <a:r>
              <a:rPr lang="en-US" sz="2800" dirty="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7</a:t>
            </a:r>
            <a:endParaRPr sz="2800" b="0" i="0" u="none" strike="noStrike" cap="none" dirty="0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30" name="Google Shape;191;p5"/>
          <p:cNvSpPr/>
          <p:nvPr/>
        </p:nvSpPr>
        <p:spPr>
          <a:xfrm>
            <a:off x="7510277" y="4163862"/>
            <a:ext cx="591247" cy="577804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346850" y="4047204"/>
            <a:ext cx="23070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Quản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lý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người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dùng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2" name="Google Shape;190;p5"/>
          <p:cNvSpPr txBox="1"/>
          <p:nvPr/>
        </p:nvSpPr>
        <p:spPr>
          <a:xfrm>
            <a:off x="7510278" y="5157605"/>
            <a:ext cx="769666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800" dirty="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endParaRPr sz="2800" dirty="0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800" dirty="0" smtClean="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0</a:t>
            </a:r>
            <a:r>
              <a:rPr lang="en-US" sz="2800" dirty="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8</a:t>
            </a:r>
            <a:endParaRPr sz="2800" b="0" i="0" u="none" strike="noStrike" cap="none" dirty="0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33" name="Google Shape;191;p5"/>
          <p:cNvSpPr/>
          <p:nvPr/>
        </p:nvSpPr>
        <p:spPr>
          <a:xfrm>
            <a:off x="7510277" y="5287683"/>
            <a:ext cx="591247" cy="577804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346850" y="5338290"/>
            <a:ext cx="2598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Quản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lý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bình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luận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2" grpId="0"/>
      <p:bldP spid="10" grpId="0"/>
      <p:bldP spid="11" grpId="0" animBg="1"/>
      <p:bldP spid="12" grpId="0"/>
      <p:bldP spid="13" grpId="0"/>
      <p:bldP spid="14" grpId="0" animBg="1"/>
      <p:bldP spid="15" grpId="0"/>
      <p:bldP spid="16" grpId="0"/>
      <p:bldP spid="17" grpId="0" animBg="1"/>
      <p:bldP spid="18" grpId="0"/>
      <p:bldP spid="3" grpId="0"/>
      <p:bldP spid="22" grpId="0"/>
      <p:bldP spid="23" grpId="0"/>
      <p:bldP spid="24" grpId="0" animBg="1"/>
      <p:bldP spid="25" grpId="0"/>
      <p:bldP spid="26" grpId="0"/>
      <p:bldP spid="27" grpId="0" animBg="1"/>
      <p:bldP spid="28" grpId="0"/>
      <p:bldP spid="29" grpId="0"/>
      <p:bldP spid="30" grpId="0" animBg="1"/>
      <p:bldP spid="31" grpId="0"/>
      <p:bldP spid="32" grpId="0"/>
      <p:bldP spid="33" grpId="0" animBg="1"/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8"/>
          <p:cNvSpPr txBox="1"/>
          <p:nvPr/>
        </p:nvSpPr>
        <p:spPr>
          <a:xfrm>
            <a:off x="2966342" y="-1022193"/>
            <a:ext cx="7536873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Giải pháp công nghệ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8"/>
          <p:cNvSpPr txBox="1"/>
          <p:nvPr/>
        </p:nvSpPr>
        <p:spPr>
          <a:xfrm>
            <a:off x="10448829" y="6308742"/>
            <a:ext cx="122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chemeClr val="lt1"/>
                </a:solidFill>
              </a:rPr>
              <a:t>08</a:t>
            </a:r>
            <a:r>
              <a:rPr lang="en-US" sz="2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/13</a:t>
            </a:r>
            <a:endParaRPr sz="1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09;p6"/>
          <p:cNvSpPr txBox="1"/>
          <p:nvPr/>
        </p:nvSpPr>
        <p:spPr>
          <a:xfrm>
            <a:off x="92750" y="78057"/>
            <a:ext cx="6408413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solidFill>
                  <a:srgbClr val="EF8600"/>
                </a:solidFill>
              </a:rPr>
              <a:t>BIỂU ĐỒ USECASE CHÍNH</a:t>
            </a:r>
            <a:endParaRPr sz="3600" dirty="0">
              <a:solidFill>
                <a:srgbClr val="EF8600"/>
              </a:solidFill>
            </a:endParaRPr>
          </a:p>
        </p:txBody>
      </p:sp>
      <p:sp>
        <p:nvSpPr>
          <p:cNvPr id="9" name="Google Shape;209;p6"/>
          <p:cNvSpPr txBox="1"/>
          <p:nvPr/>
        </p:nvSpPr>
        <p:spPr>
          <a:xfrm>
            <a:off x="104019" y="71439"/>
            <a:ext cx="6408413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solidFill>
                  <a:srgbClr val="EF8600"/>
                </a:solidFill>
              </a:rPr>
              <a:t>BIỂU ĐỒ CƠ SỞ DỮ LIỆU</a:t>
            </a:r>
            <a:endParaRPr sz="3600" dirty="0">
              <a:solidFill>
                <a:srgbClr val="EF86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435" y="895157"/>
            <a:ext cx="5297875" cy="541358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586" y="1446199"/>
            <a:ext cx="6083573" cy="40291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"/>
          <p:cNvSpPr txBox="1"/>
          <p:nvPr/>
        </p:nvSpPr>
        <p:spPr>
          <a:xfrm>
            <a:off x="10448829" y="6308742"/>
            <a:ext cx="122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chemeClr val="lt1"/>
                </a:solidFill>
              </a:rPr>
              <a:t>09</a:t>
            </a:r>
            <a:r>
              <a:rPr lang="en-US" sz="2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/13</a:t>
            </a:r>
            <a:endParaRPr sz="1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07;p6"/>
          <p:cNvSpPr txBox="1"/>
          <p:nvPr/>
        </p:nvSpPr>
        <p:spPr>
          <a:xfrm>
            <a:off x="1330533" y="573852"/>
            <a:ext cx="1064403" cy="464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 dirty="0" smtClean="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03</a:t>
            </a:r>
            <a:endParaRPr sz="4800" b="0" i="0" u="none" strike="noStrike" cap="none" dirty="0">
              <a:solidFill>
                <a:srgbClr val="0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6" name="Google Shape;209;p6"/>
          <p:cNvSpPr txBox="1"/>
          <p:nvPr/>
        </p:nvSpPr>
        <p:spPr>
          <a:xfrm>
            <a:off x="1330533" y="1940384"/>
            <a:ext cx="3486794" cy="21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solidFill>
                  <a:srgbClr val="EF8600"/>
                </a:solidFill>
              </a:rPr>
              <a:t>DEMO VÀ KẾT QUẢ KIỂM THỬ</a:t>
            </a:r>
            <a:endParaRPr sz="4400" dirty="0">
              <a:solidFill>
                <a:srgbClr val="EF8600"/>
              </a:solidFill>
            </a:endParaRPr>
          </a:p>
        </p:txBody>
      </p:sp>
      <p:sp>
        <p:nvSpPr>
          <p:cNvPr id="8" name="Google Shape;208;p6"/>
          <p:cNvSpPr/>
          <p:nvPr/>
        </p:nvSpPr>
        <p:spPr>
          <a:xfrm>
            <a:off x="1330533" y="223025"/>
            <a:ext cx="911451" cy="783180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0" i="0" u="none" strike="noStrike" cap="none">
              <a:solidFill>
                <a:srgbClr val="EF8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805" y="1408145"/>
            <a:ext cx="6411951" cy="327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</p:bldLst>
  </p:timing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2412</TotalTime>
  <Words>562</Words>
  <Application>Microsoft Office PowerPoint</Application>
  <PresentationFormat>Widescreen</PresentationFormat>
  <Paragraphs>136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Bookman Old Style</vt:lpstr>
      <vt:lpstr>Montserrat Medium</vt:lpstr>
      <vt:lpstr>Montserrat ExtraBold</vt:lpstr>
      <vt:lpstr>Arial</vt:lpstr>
      <vt:lpstr>Montserrat</vt:lpstr>
      <vt:lpstr>Wingdings</vt:lpstr>
      <vt:lpstr>Calibri</vt:lpstr>
      <vt:lpstr>Futuristic Background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Trọng Nghĩa Nguyễn</dc:creator>
  <cp:lastModifiedBy>Windows User</cp:lastModifiedBy>
  <cp:revision>74</cp:revision>
  <dcterms:created xsi:type="dcterms:W3CDTF">2023-05-11T01:43:00Z</dcterms:created>
  <dcterms:modified xsi:type="dcterms:W3CDTF">2025-05-31T03:05:27Z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4D7D38A8CB9846F5962937D69FCE007B_13</vt:lpwstr>
  </property>
  <property fmtid="{D5CDD505-2E9C-101B-9397-08002B2CF9AE}" pid="3" name="KSOProductBuildVer">
    <vt:lpwstr>1033-12.2.0.17119</vt:lpwstr>
  </property>
</Properties>
</file>